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9" r:id="rId3"/>
    <p:sldId id="258" r:id="rId4"/>
    <p:sldId id="270" r:id="rId5"/>
    <p:sldId id="271" r:id="rId6"/>
    <p:sldId id="260" r:id="rId7"/>
    <p:sldId id="272" r:id="rId8"/>
    <p:sldId id="273" r:id="rId9"/>
    <p:sldId id="274" r:id="rId10"/>
    <p:sldId id="278" r:id="rId11"/>
    <p:sldId id="276" r:id="rId12"/>
    <p:sldId id="277" r:id="rId13"/>
    <p:sldId id="264" r:id="rId14"/>
    <p:sldId id="263" r:id="rId15"/>
  </p:sldIdLst>
  <p:sldSz cx="18415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42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5E5E5E"/>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3175" cap="flat">
              <a:solidFill>
                <a:srgbClr val="CB297B"/>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5E5E5E"/>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9"/>
    <p:restoredTop sz="94694"/>
  </p:normalViewPr>
  <p:slideViewPr>
    <p:cSldViewPr snapToGrid="0">
      <p:cViewPr varScale="1">
        <p:scale>
          <a:sx n="69" d="100"/>
          <a:sy n="69" d="100"/>
        </p:scale>
        <p:origin x="45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FD354-0FB7-4749-B6B6-059E7216573B}"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CDE719CA-14CE-5A4C-B86A-9BBFC6CD228B}">
      <dgm:prSet phldrT="[Text]"/>
      <dgm:spPr>
        <a:solidFill>
          <a:schemeClr val="accent3"/>
        </a:solidFill>
      </dgm:spPr>
      <dgm:t>
        <a:bodyPr/>
        <a:lstStyle/>
        <a:p>
          <a:r>
            <a:rPr lang="en-US" dirty="0"/>
            <a:t>Legal</a:t>
          </a:r>
        </a:p>
      </dgm:t>
    </dgm:pt>
    <dgm:pt modelId="{8AAD6A21-BFB1-2C40-AB4B-1E26298D8A1A}" type="parTrans" cxnId="{DF3F694C-D21D-B44E-8649-20EA55064DEA}">
      <dgm:prSet/>
      <dgm:spPr/>
      <dgm:t>
        <a:bodyPr/>
        <a:lstStyle/>
        <a:p>
          <a:endParaRPr lang="en-US"/>
        </a:p>
      </dgm:t>
    </dgm:pt>
    <dgm:pt modelId="{E6312D6C-D6FC-A945-9256-847F2D462339}" type="sibTrans" cxnId="{DF3F694C-D21D-B44E-8649-20EA55064DEA}">
      <dgm:prSet/>
      <dgm:spPr/>
      <dgm:t>
        <a:bodyPr/>
        <a:lstStyle/>
        <a:p>
          <a:endParaRPr lang="en-US"/>
        </a:p>
      </dgm:t>
    </dgm:pt>
    <dgm:pt modelId="{DA83C915-8ED9-1840-A3AE-3F29C79DA10B}">
      <dgm:prSet phldrT="[Text]" custT="1"/>
      <dgm:spPr/>
      <dgm:t>
        <a:bodyPr/>
        <a:lstStyle/>
        <a:p>
          <a:pPr>
            <a:lnSpc>
              <a:spcPct val="100000"/>
            </a:lnSpc>
            <a:spcBef>
              <a:spcPts val="1200"/>
            </a:spcBef>
          </a:pPr>
          <a:r>
            <a:rPr lang="en-US" sz="1800" dirty="0"/>
            <a:t>Construction Lawyer</a:t>
          </a:r>
        </a:p>
      </dgm:t>
    </dgm:pt>
    <dgm:pt modelId="{6AE4603E-D81A-1342-BFEE-156D9CDF5265}" type="parTrans" cxnId="{0A90F4CB-BC6B-0342-B821-41C1A4C19EB5}">
      <dgm:prSet/>
      <dgm:spPr/>
      <dgm:t>
        <a:bodyPr/>
        <a:lstStyle/>
        <a:p>
          <a:endParaRPr lang="en-US"/>
        </a:p>
      </dgm:t>
    </dgm:pt>
    <dgm:pt modelId="{21B81395-7C67-1846-A1B1-434B1EFEB23D}" type="sibTrans" cxnId="{0A90F4CB-BC6B-0342-B821-41C1A4C19EB5}">
      <dgm:prSet/>
      <dgm:spPr/>
      <dgm:t>
        <a:bodyPr/>
        <a:lstStyle/>
        <a:p>
          <a:endParaRPr lang="en-US"/>
        </a:p>
      </dgm:t>
    </dgm:pt>
    <dgm:pt modelId="{C360BF6F-F79E-C64E-9FAE-E165E768D556}">
      <dgm:prSet phldrT="[Text]"/>
      <dgm:spPr>
        <a:solidFill>
          <a:schemeClr val="accent1"/>
        </a:solidFill>
      </dgm:spPr>
      <dgm:t>
        <a:bodyPr/>
        <a:lstStyle/>
        <a:p>
          <a:r>
            <a:rPr lang="en-US" dirty="0"/>
            <a:t>Experts</a:t>
          </a:r>
        </a:p>
      </dgm:t>
    </dgm:pt>
    <dgm:pt modelId="{842E4D79-7DD0-9B45-99A2-BEA82917CBD5}" type="parTrans" cxnId="{66211B64-51D6-2043-8D06-87BD0ED5A8CC}">
      <dgm:prSet/>
      <dgm:spPr/>
      <dgm:t>
        <a:bodyPr/>
        <a:lstStyle/>
        <a:p>
          <a:endParaRPr lang="en-US"/>
        </a:p>
      </dgm:t>
    </dgm:pt>
    <dgm:pt modelId="{F503C06F-0677-C845-8DD5-557BA5994244}" type="sibTrans" cxnId="{66211B64-51D6-2043-8D06-87BD0ED5A8CC}">
      <dgm:prSet/>
      <dgm:spPr/>
      <dgm:t>
        <a:bodyPr/>
        <a:lstStyle/>
        <a:p>
          <a:endParaRPr lang="en-US"/>
        </a:p>
      </dgm:t>
    </dgm:pt>
    <dgm:pt modelId="{05F58B68-FC12-2843-95FE-DFEF5FA2BBDF}">
      <dgm:prSet phldrT="[Text]" custT="1"/>
      <dgm:spPr>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gm:spPr>
      <dgm:t>
        <a:bodyPr spcFirstLastPara="0" vert="horz" wrap="square" lIns="76200" tIns="76200" rIns="76200" bIns="76200" numCol="1" spcCol="1270" anchor="t" anchorCtr="0"/>
        <a:lstStyle/>
        <a:p>
          <a:pPr algn="r"/>
          <a:r>
            <a:rPr lang="en-US" sz="1800" kern="1200" dirty="0"/>
            <a:t>Delay Expert</a:t>
          </a:r>
        </a:p>
      </dgm:t>
    </dgm:pt>
    <dgm:pt modelId="{06626195-10B5-5C44-945A-408EBE95F6C0}" type="parTrans" cxnId="{7E193151-86CB-3747-8679-9011BEF58DCD}">
      <dgm:prSet/>
      <dgm:spPr/>
      <dgm:t>
        <a:bodyPr/>
        <a:lstStyle/>
        <a:p>
          <a:endParaRPr lang="en-US"/>
        </a:p>
      </dgm:t>
    </dgm:pt>
    <dgm:pt modelId="{56B02E6C-ED9E-974C-9891-D86C25ACBA8E}" type="sibTrans" cxnId="{7E193151-86CB-3747-8679-9011BEF58DCD}">
      <dgm:prSet/>
      <dgm:spPr/>
      <dgm:t>
        <a:bodyPr/>
        <a:lstStyle/>
        <a:p>
          <a:endParaRPr lang="en-US"/>
        </a:p>
      </dgm:t>
    </dgm:pt>
    <dgm:pt modelId="{8BC6200B-453F-3C45-A879-52A348DCEBDE}">
      <dgm:prSet phldrT="[Text]"/>
      <dgm:spPr>
        <a:solidFill>
          <a:schemeClr val="accent2"/>
        </a:solidFill>
      </dgm:spPr>
      <dgm:t>
        <a:bodyPr/>
        <a:lstStyle/>
        <a:p>
          <a:r>
            <a:rPr lang="en-US" dirty="0"/>
            <a:t>Project Team</a:t>
          </a:r>
        </a:p>
      </dgm:t>
    </dgm:pt>
    <dgm:pt modelId="{4C98DCBB-2A35-F343-9484-8376A3E6071B}" type="parTrans" cxnId="{A8A2EC42-BA10-E640-A5C4-11E1104FE4E7}">
      <dgm:prSet/>
      <dgm:spPr/>
      <dgm:t>
        <a:bodyPr/>
        <a:lstStyle/>
        <a:p>
          <a:endParaRPr lang="en-US"/>
        </a:p>
      </dgm:t>
    </dgm:pt>
    <dgm:pt modelId="{77470BB3-09F5-7642-9372-F09006578697}" type="sibTrans" cxnId="{A8A2EC42-BA10-E640-A5C4-11E1104FE4E7}">
      <dgm:prSet/>
      <dgm:spPr/>
      <dgm:t>
        <a:bodyPr/>
        <a:lstStyle/>
        <a:p>
          <a:endParaRPr lang="en-US"/>
        </a:p>
      </dgm:t>
    </dgm:pt>
    <dgm:pt modelId="{009077E1-210C-4445-9332-EF5323B0D5B0}">
      <dgm:prSet phldrT="[Text]" custT="1"/>
      <dgm:spPr>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gm:spPr>
      <dgm:t>
        <a:bodyPr spcFirstLastPara="0" vert="horz" wrap="square" lIns="76200" tIns="76200" rIns="76200" bIns="76200" numCol="1" spcCol="1270" anchor="t" anchorCtr="0"/>
        <a:lstStyle/>
        <a:p>
          <a:pPr marL="228600" lvl="1" indent="-228600" algn="r" defTabSz="8890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Project Director</a:t>
          </a:r>
        </a:p>
      </dgm:t>
    </dgm:pt>
    <dgm:pt modelId="{4EAA302D-0056-D64E-9609-C2B3516A2673}" type="parTrans" cxnId="{57601B2D-9828-084A-9F37-0805BB32FF34}">
      <dgm:prSet/>
      <dgm:spPr/>
      <dgm:t>
        <a:bodyPr/>
        <a:lstStyle/>
        <a:p>
          <a:endParaRPr lang="en-US"/>
        </a:p>
      </dgm:t>
    </dgm:pt>
    <dgm:pt modelId="{05CE1538-B9B0-B74C-89EB-02910E4CA240}" type="sibTrans" cxnId="{57601B2D-9828-084A-9F37-0805BB32FF34}">
      <dgm:prSet/>
      <dgm:spPr/>
      <dgm:t>
        <a:bodyPr/>
        <a:lstStyle/>
        <a:p>
          <a:endParaRPr lang="en-US"/>
        </a:p>
      </dgm:t>
    </dgm:pt>
    <dgm:pt modelId="{E426307F-772C-AF46-8FCF-B1DE556D16A1}">
      <dgm:prSet phldrT="[Text]"/>
      <dgm:spPr>
        <a:solidFill>
          <a:schemeClr val="accent5"/>
        </a:solidFill>
      </dgm:spPr>
      <dgm:t>
        <a:bodyPr/>
        <a:lstStyle/>
        <a:p>
          <a:r>
            <a:rPr lang="en-US" dirty="0"/>
            <a:t>Consultants</a:t>
          </a:r>
        </a:p>
      </dgm:t>
    </dgm:pt>
    <dgm:pt modelId="{5279FC5A-22D6-424D-B6EB-1303ACED4480}" type="parTrans" cxnId="{321495A7-91D9-6245-BDBF-6EEA1EE111D2}">
      <dgm:prSet/>
      <dgm:spPr/>
      <dgm:t>
        <a:bodyPr/>
        <a:lstStyle/>
        <a:p>
          <a:endParaRPr lang="en-US"/>
        </a:p>
      </dgm:t>
    </dgm:pt>
    <dgm:pt modelId="{FD5EA638-5317-E345-ABE1-BCB4CB258BDD}" type="sibTrans" cxnId="{321495A7-91D9-6245-BDBF-6EEA1EE111D2}">
      <dgm:prSet/>
      <dgm:spPr/>
      <dgm:t>
        <a:bodyPr/>
        <a:lstStyle/>
        <a:p>
          <a:endParaRPr lang="en-US"/>
        </a:p>
      </dgm:t>
    </dgm:pt>
    <dgm:pt modelId="{D80F64E8-0A14-674D-8AFF-5EC43BC1B927}">
      <dgm:prSet phldrT="[Text]" custT="1"/>
      <dgm:spPr/>
      <dgm:t>
        <a:bodyPr/>
        <a:lstStyle/>
        <a:p>
          <a:r>
            <a:rPr lang="en-US" sz="1800" dirty="0"/>
            <a:t>Graphics &amp; Presentation</a:t>
          </a:r>
        </a:p>
      </dgm:t>
    </dgm:pt>
    <dgm:pt modelId="{CADA5799-DFE4-B54F-8352-6EB88E868B29}" type="parTrans" cxnId="{8EFF1261-7494-B849-A233-745FAF48646D}">
      <dgm:prSet/>
      <dgm:spPr/>
      <dgm:t>
        <a:bodyPr/>
        <a:lstStyle/>
        <a:p>
          <a:endParaRPr lang="en-US"/>
        </a:p>
      </dgm:t>
    </dgm:pt>
    <dgm:pt modelId="{659AFAB2-A37B-544A-AE4E-67BEEA0C17AE}" type="sibTrans" cxnId="{8EFF1261-7494-B849-A233-745FAF48646D}">
      <dgm:prSet/>
      <dgm:spPr/>
      <dgm:t>
        <a:bodyPr/>
        <a:lstStyle/>
        <a:p>
          <a:endParaRPr lang="en-US"/>
        </a:p>
      </dgm:t>
    </dgm:pt>
    <dgm:pt modelId="{5D4BB671-C718-6B47-816E-CF1B4DA77D8E}">
      <dgm:prSet phldrT="[Text]" custT="1"/>
      <dgm:spPr/>
      <dgm:t>
        <a:bodyPr/>
        <a:lstStyle/>
        <a:p>
          <a:pPr>
            <a:lnSpc>
              <a:spcPct val="100000"/>
            </a:lnSpc>
            <a:spcBef>
              <a:spcPct val="0"/>
            </a:spcBef>
          </a:pPr>
          <a:r>
            <a:rPr lang="en-US" sz="1800" dirty="0"/>
            <a:t>Paralegals</a:t>
          </a:r>
        </a:p>
      </dgm:t>
    </dgm:pt>
    <dgm:pt modelId="{48B9F12E-894E-B64C-9666-3A99A4532465}" type="parTrans" cxnId="{CAF5B122-FE1C-AC45-8942-390BF15F00BF}">
      <dgm:prSet/>
      <dgm:spPr/>
      <dgm:t>
        <a:bodyPr/>
        <a:lstStyle/>
        <a:p>
          <a:endParaRPr lang="en-US"/>
        </a:p>
      </dgm:t>
    </dgm:pt>
    <dgm:pt modelId="{E533FD84-FA0B-3F40-90D3-76544FE779BE}" type="sibTrans" cxnId="{CAF5B122-FE1C-AC45-8942-390BF15F00BF}">
      <dgm:prSet/>
      <dgm:spPr/>
      <dgm:t>
        <a:bodyPr/>
        <a:lstStyle/>
        <a:p>
          <a:endParaRPr lang="en-US"/>
        </a:p>
      </dgm:t>
    </dgm:pt>
    <dgm:pt modelId="{A9E91D4D-7C58-B845-BF1A-D05C81FFBA66}">
      <dgm:prSet phldrT="[Text]" custT="1"/>
      <dgm:spPr/>
      <dgm:t>
        <a:bodyPr/>
        <a:lstStyle/>
        <a:p>
          <a:pPr>
            <a:lnSpc>
              <a:spcPct val="100000"/>
            </a:lnSpc>
            <a:spcBef>
              <a:spcPct val="0"/>
            </a:spcBef>
          </a:pPr>
          <a:r>
            <a:rPr lang="en-US" sz="1800" dirty="0"/>
            <a:t>Associates</a:t>
          </a:r>
        </a:p>
      </dgm:t>
    </dgm:pt>
    <dgm:pt modelId="{6737FA84-0967-F543-93AC-EBDC8E5D20DA}" type="parTrans" cxnId="{678F6D40-0026-A149-9A39-077CD7718DB7}">
      <dgm:prSet/>
      <dgm:spPr/>
      <dgm:t>
        <a:bodyPr/>
        <a:lstStyle/>
        <a:p>
          <a:endParaRPr lang="en-US"/>
        </a:p>
      </dgm:t>
    </dgm:pt>
    <dgm:pt modelId="{FD27025D-31BF-7145-9E03-197C50C6FD27}" type="sibTrans" cxnId="{678F6D40-0026-A149-9A39-077CD7718DB7}">
      <dgm:prSet/>
      <dgm:spPr/>
      <dgm:t>
        <a:bodyPr/>
        <a:lstStyle/>
        <a:p>
          <a:endParaRPr lang="en-US"/>
        </a:p>
      </dgm:t>
    </dgm:pt>
    <dgm:pt modelId="{26958907-E262-6D4D-B499-19A8DDA5DA6A}">
      <dgm:prSet phldrT="[Text]" custT="1"/>
      <dgm:spPr>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gm:spPr>
      <dgm:t>
        <a:bodyPr spcFirstLastPara="0" vert="horz" wrap="square" lIns="76200" tIns="76200" rIns="76200" bIns="76200" numCol="1" spcCol="1270" anchor="t" anchorCtr="0"/>
        <a:lstStyle/>
        <a:p>
          <a:pPr algn="r"/>
          <a:r>
            <a:rPr lang="en-US" sz="1800" kern="1200" dirty="0">
              <a:solidFill>
                <a:srgbClr val="5E5E5E">
                  <a:hueOff val="0"/>
                  <a:satOff val="0"/>
                  <a:lumOff val="0"/>
                  <a:alphaOff val="0"/>
                </a:srgbClr>
              </a:solidFill>
              <a:latin typeface="Helvetica Neue"/>
              <a:ea typeface="Helvetica Neue"/>
              <a:cs typeface="Helvetica Neue"/>
            </a:rPr>
            <a:t>Technical</a:t>
          </a:r>
          <a:r>
            <a:rPr lang="en-US" sz="1800" kern="1200" dirty="0"/>
            <a:t> Expert</a:t>
          </a:r>
        </a:p>
      </dgm:t>
    </dgm:pt>
    <dgm:pt modelId="{68283123-F34B-4444-A1AE-764659FF27A5}" type="parTrans" cxnId="{A5AD061A-BE07-174C-ACC7-DD1042FB231D}">
      <dgm:prSet/>
      <dgm:spPr/>
      <dgm:t>
        <a:bodyPr/>
        <a:lstStyle/>
        <a:p>
          <a:endParaRPr lang="en-US"/>
        </a:p>
      </dgm:t>
    </dgm:pt>
    <dgm:pt modelId="{8E281D7B-1F72-1543-9E71-451A38697EA8}" type="sibTrans" cxnId="{A5AD061A-BE07-174C-ACC7-DD1042FB231D}">
      <dgm:prSet/>
      <dgm:spPr/>
      <dgm:t>
        <a:bodyPr/>
        <a:lstStyle/>
        <a:p>
          <a:endParaRPr lang="en-US"/>
        </a:p>
      </dgm:t>
    </dgm:pt>
    <dgm:pt modelId="{5DBF3596-D3A6-6A4B-B4C9-AEEC45A97883}">
      <dgm:prSet phldrT="[Text]" custT="1"/>
      <dgm:spPr>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gm:spPr>
      <dgm:t>
        <a:bodyPr spcFirstLastPara="0" vert="horz" wrap="square" lIns="76200" tIns="76200" rIns="76200" bIns="76200" numCol="1" spcCol="1270" anchor="t" anchorCtr="0"/>
        <a:lstStyle/>
        <a:p>
          <a:pPr algn="r"/>
          <a:r>
            <a:rPr lang="en-US" sz="1800" kern="1200" dirty="0"/>
            <a:t>P6 Planner</a:t>
          </a:r>
        </a:p>
      </dgm:t>
    </dgm:pt>
    <dgm:pt modelId="{50655C78-9BAB-D14F-BA68-166246D70F12}" type="parTrans" cxnId="{47938A0C-5DE0-484D-A1FA-82111D6F19B3}">
      <dgm:prSet/>
      <dgm:spPr/>
      <dgm:t>
        <a:bodyPr/>
        <a:lstStyle/>
        <a:p>
          <a:endParaRPr lang="en-US"/>
        </a:p>
      </dgm:t>
    </dgm:pt>
    <dgm:pt modelId="{C8C2EB84-C5F3-2F42-8D65-10577851E4F1}" type="sibTrans" cxnId="{47938A0C-5DE0-484D-A1FA-82111D6F19B3}">
      <dgm:prSet/>
      <dgm:spPr/>
      <dgm:t>
        <a:bodyPr/>
        <a:lstStyle/>
        <a:p>
          <a:endParaRPr lang="en-US"/>
        </a:p>
      </dgm:t>
    </dgm:pt>
    <dgm:pt modelId="{CD3DAD59-3576-0740-8CA7-064CA0C9F581}">
      <dgm:prSet phldrT="[Text]" custT="1"/>
      <dgm:spPr>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gm:spPr>
      <dgm:t>
        <a:bodyPr spcFirstLastPara="0" vert="horz" wrap="square" lIns="76200" tIns="76200" rIns="76200" bIns="76200" numCol="1" spcCol="1270" anchor="t" anchorCtr="0"/>
        <a:lstStyle/>
        <a:p>
          <a:pPr marL="228600" lvl="1" indent="-228600" algn="r" defTabSz="8890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3 Site Managers</a:t>
          </a:r>
        </a:p>
      </dgm:t>
    </dgm:pt>
    <dgm:pt modelId="{C3018BEF-45EF-194E-9241-F0B485CDCB2D}" type="parTrans" cxnId="{57D415A4-A64E-3B41-ACC4-EF17B5592E23}">
      <dgm:prSet/>
      <dgm:spPr/>
      <dgm:t>
        <a:bodyPr/>
        <a:lstStyle/>
        <a:p>
          <a:endParaRPr lang="en-US"/>
        </a:p>
      </dgm:t>
    </dgm:pt>
    <dgm:pt modelId="{409D7576-579C-AE48-9CBB-59D7BDB49652}" type="sibTrans" cxnId="{57D415A4-A64E-3B41-ACC4-EF17B5592E23}">
      <dgm:prSet/>
      <dgm:spPr/>
      <dgm:t>
        <a:bodyPr/>
        <a:lstStyle/>
        <a:p>
          <a:endParaRPr lang="en-US"/>
        </a:p>
      </dgm:t>
    </dgm:pt>
    <dgm:pt modelId="{B5266BD2-1126-D349-846E-35C2BDE7274E}">
      <dgm:prSet phldrT="[Text]" custT="1"/>
      <dgm:spPr>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gm:spPr>
      <dgm:t>
        <a:bodyPr spcFirstLastPara="0" vert="horz" wrap="square" lIns="76200" tIns="76200" rIns="76200" bIns="76200" numCol="1" spcCol="1270" anchor="t" anchorCtr="0"/>
        <a:lstStyle/>
        <a:p>
          <a:pPr marL="228600" lvl="1" indent="-228600" algn="r" defTabSz="8890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Commercial Manager</a:t>
          </a:r>
        </a:p>
      </dgm:t>
    </dgm:pt>
    <dgm:pt modelId="{F69D1032-AB39-1C42-B525-210F9C7A88F2}" type="parTrans" cxnId="{B3BE18E1-BB85-6D4A-884C-259E3D2A67D0}">
      <dgm:prSet/>
      <dgm:spPr/>
      <dgm:t>
        <a:bodyPr/>
        <a:lstStyle/>
        <a:p>
          <a:endParaRPr lang="en-US"/>
        </a:p>
      </dgm:t>
    </dgm:pt>
    <dgm:pt modelId="{CC27A0F0-833B-874A-85CE-A2ADB5A5A836}" type="sibTrans" cxnId="{B3BE18E1-BB85-6D4A-884C-259E3D2A67D0}">
      <dgm:prSet/>
      <dgm:spPr/>
      <dgm:t>
        <a:bodyPr/>
        <a:lstStyle/>
        <a:p>
          <a:endParaRPr lang="en-US"/>
        </a:p>
      </dgm:t>
    </dgm:pt>
    <dgm:pt modelId="{B1138950-8B90-D341-8708-206692BF2A4B}">
      <dgm:prSet phldrT="[Text]" custT="1"/>
      <dgm:spPr/>
      <dgm:t>
        <a:bodyPr/>
        <a:lstStyle/>
        <a:p>
          <a:r>
            <a:rPr lang="en-US" sz="1800" dirty="0"/>
            <a:t>Coordinator</a:t>
          </a:r>
        </a:p>
      </dgm:t>
    </dgm:pt>
    <dgm:pt modelId="{C93370E5-4255-3848-8631-264CFB2C71DA}" type="parTrans" cxnId="{D522C93C-B72B-4D48-BB0B-5E4764F8B8FB}">
      <dgm:prSet/>
      <dgm:spPr/>
      <dgm:t>
        <a:bodyPr/>
        <a:lstStyle/>
        <a:p>
          <a:endParaRPr lang="en-US"/>
        </a:p>
      </dgm:t>
    </dgm:pt>
    <dgm:pt modelId="{0294CDB4-B794-C343-8CAA-0E23E97FAD90}" type="sibTrans" cxnId="{D522C93C-B72B-4D48-BB0B-5E4764F8B8FB}">
      <dgm:prSet/>
      <dgm:spPr/>
      <dgm:t>
        <a:bodyPr/>
        <a:lstStyle/>
        <a:p>
          <a:endParaRPr lang="en-US"/>
        </a:p>
      </dgm:t>
    </dgm:pt>
    <dgm:pt modelId="{B86FB594-40B9-F442-BF0D-83E82B332201}" type="pres">
      <dgm:prSet presAssocID="{C8CFD354-0FB7-4749-B6B6-059E7216573B}" presName="cycleMatrixDiagram" presStyleCnt="0">
        <dgm:presLayoutVars>
          <dgm:chMax val="1"/>
          <dgm:dir/>
          <dgm:animLvl val="lvl"/>
          <dgm:resizeHandles val="exact"/>
        </dgm:presLayoutVars>
      </dgm:prSet>
      <dgm:spPr/>
    </dgm:pt>
    <dgm:pt modelId="{43198D4A-06F1-2147-B582-A87E05B2422F}" type="pres">
      <dgm:prSet presAssocID="{C8CFD354-0FB7-4749-B6B6-059E7216573B}" presName="children" presStyleCnt="0"/>
      <dgm:spPr/>
    </dgm:pt>
    <dgm:pt modelId="{95402D0D-68FA-0847-99E5-A7F955B66830}" type="pres">
      <dgm:prSet presAssocID="{C8CFD354-0FB7-4749-B6B6-059E7216573B}" presName="child1group" presStyleCnt="0"/>
      <dgm:spPr/>
    </dgm:pt>
    <dgm:pt modelId="{15C59E90-758A-8F45-913C-461BA58F60A6}" type="pres">
      <dgm:prSet presAssocID="{C8CFD354-0FB7-4749-B6B6-059E7216573B}" presName="child1" presStyleLbl="bgAcc1" presStyleIdx="0" presStyleCnt="4"/>
      <dgm:spPr/>
    </dgm:pt>
    <dgm:pt modelId="{2455A579-8145-4E44-80F3-66EC3E627999}" type="pres">
      <dgm:prSet presAssocID="{C8CFD354-0FB7-4749-B6B6-059E7216573B}" presName="child1Text" presStyleLbl="bgAcc1" presStyleIdx="0" presStyleCnt="4">
        <dgm:presLayoutVars>
          <dgm:bulletEnabled val="1"/>
        </dgm:presLayoutVars>
      </dgm:prSet>
      <dgm:spPr/>
    </dgm:pt>
    <dgm:pt modelId="{600D5E02-1A01-B546-88CD-E5EC461115F5}" type="pres">
      <dgm:prSet presAssocID="{C8CFD354-0FB7-4749-B6B6-059E7216573B}" presName="child2group" presStyleCnt="0"/>
      <dgm:spPr/>
    </dgm:pt>
    <dgm:pt modelId="{3739EC96-B0DF-A248-AED8-4ACE33CF4F5A}" type="pres">
      <dgm:prSet presAssocID="{C8CFD354-0FB7-4749-B6B6-059E7216573B}" presName="child2" presStyleLbl="bgAcc1" presStyleIdx="1" presStyleCnt="4" custScaleX="122193"/>
      <dgm:spPr>
        <a:xfrm>
          <a:off x="7959598" y="0"/>
          <a:ext cx="4283212" cy="2774550"/>
        </a:xfrm>
        <a:prstGeom prst="roundRect">
          <a:avLst>
            <a:gd name="adj" fmla="val 10000"/>
          </a:avLst>
        </a:prstGeom>
      </dgm:spPr>
    </dgm:pt>
    <dgm:pt modelId="{4402E0DF-B935-C249-8C6E-554A3A437792}" type="pres">
      <dgm:prSet presAssocID="{C8CFD354-0FB7-4749-B6B6-059E7216573B}" presName="child2Text" presStyleLbl="bgAcc1" presStyleIdx="1" presStyleCnt="4">
        <dgm:presLayoutVars>
          <dgm:bulletEnabled val="1"/>
        </dgm:presLayoutVars>
      </dgm:prSet>
      <dgm:spPr/>
    </dgm:pt>
    <dgm:pt modelId="{B98C87E5-7DCA-E947-925A-200E0B1A13F6}" type="pres">
      <dgm:prSet presAssocID="{C8CFD354-0FB7-4749-B6B6-059E7216573B}" presName="child3group" presStyleCnt="0"/>
      <dgm:spPr/>
    </dgm:pt>
    <dgm:pt modelId="{A0C3FF50-ACD3-2C4D-BC7D-C3AF0110ACA9}" type="pres">
      <dgm:prSet presAssocID="{C8CFD354-0FB7-4749-B6B6-059E7216573B}" presName="child3" presStyleLbl="bgAcc1" presStyleIdx="2" presStyleCnt="4" custScaleX="120538"/>
      <dgm:spPr>
        <a:xfrm>
          <a:off x="7959598" y="5895920"/>
          <a:ext cx="4283212" cy="2774550"/>
        </a:xfrm>
        <a:prstGeom prst="roundRect">
          <a:avLst>
            <a:gd name="adj" fmla="val 10000"/>
          </a:avLst>
        </a:prstGeom>
      </dgm:spPr>
    </dgm:pt>
    <dgm:pt modelId="{89E79E76-2712-E942-9C3D-DCA00E325EB1}" type="pres">
      <dgm:prSet presAssocID="{C8CFD354-0FB7-4749-B6B6-059E7216573B}" presName="child3Text" presStyleLbl="bgAcc1" presStyleIdx="2" presStyleCnt="4">
        <dgm:presLayoutVars>
          <dgm:bulletEnabled val="1"/>
        </dgm:presLayoutVars>
      </dgm:prSet>
      <dgm:spPr/>
    </dgm:pt>
    <dgm:pt modelId="{0EC51A66-719C-0F4B-9C21-DE6B30072098}" type="pres">
      <dgm:prSet presAssocID="{C8CFD354-0FB7-4749-B6B6-059E7216573B}" presName="child4group" presStyleCnt="0"/>
      <dgm:spPr/>
    </dgm:pt>
    <dgm:pt modelId="{7D5F4A63-1FF8-234C-AB0D-682AED688CEB}" type="pres">
      <dgm:prSet presAssocID="{C8CFD354-0FB7-4749-B6B6-059E7216573B}" presName="child4" presStyleLbl="bgAcc1" presStyleIdx="3" presStyleCnt="4"/>
      <dgm:spPr/>
    </dgm:pt>
    <dgm:pt modelId="{89BC42CD-39D5-114B-AF0C-9D4B858A3324}" type="pres">
      <dgm:prSet presAssocID="{C8CFD354-0FB7-4749-B6B6-059E7216573B}" presName="child4Text" presStyleLbl="bgAcc1" presStyleIdx="3" presStyleCnt="4">
        <dgm:presLayoutVars>
          <dgm:bulletEnabled val="1"/>
        </dgm:presLayoutVars>
      </dgm:prSet>
      <dgm:spPr/>
    </dgm:pt>
    <dgm:pt modelId="{017B03BF-17EA-A949-8222-1D8F46F8B883}" type="pres">
      <dgm:prSet presAssocID="{C8CFD354-0FB7-4749-B6B6-059E7216573B}" presName="childPlaceholder" presStyleCnt="0"/>
      <dgm:spPr/>
    </dgm:pt>
    <dgm:pt modelId="{72D7AEB7-F8C7-D246-8211-3E1F589DC26E}" type="pres">
      <dgm:prSet presAssocID="{C8CFD354-0FB7-4749-B6B6-059E7216573B}" presName="circle" presStyleCnt="0"/>
      <dgm:spPr/>
    </dgm:pt>
    <dgm:pt modelId="{F33ED209-6A5D-5E47-98F2-ABA21F4A7AD0}" type="pres">
      <dgm:prSet presAssocID="{C8CFD354-0FB7-4749-B6B6-059E7216573B}" presName="quadrant1" presStyleLbl="node1" presStyleIdx="0" presStyleCnt="4" custLinFactNeighborX="-3400">
        <dgm:presLayoutVars>
          <dgm:chMax val="1"/>
          <dgm:bulletEnabled val="1"/>
        </dgm:presLayoutVars>
      </dgm:prSet>
      <dgm:spPr/>
    </dgm:pt>
    <dgm:pt modelId="{BCD0C404-03CA-AE4F-8F23-0E132D493E66}" type="pres">
      <dgm:prSet presAssocID="{C8CFD354-0FB7-4749-B6B6-059E7216573B}" presName="quadrant2" presStyleLbl="node1" presStyleIdx="1" presStyleCnt="4" custLinFactNeighborX="-3400">
        <dgm:presLayoutVars>
          <dgm:chMax val="1"/>
          <dgm:bulletEnabled val="1"/>
        </dgm:presLayoutVars>
      </dgm:prSet>
      <dgm:spPr/>
    </dgm:pt>
    <dgm:pt modelId="{E2E15EED-81E5-B84A-94FF-2CE8A2484862}" type="pres">
      <dgm:prSet presAssocID="{C8CFD354-0FB7-4749-B6B6-059E7216573B}" presName="quadrant3" presStyleLbl="node1" presStyleIdx="2" presStyleCnt="4" custLinFactNeighborX="-3400">
        <dgm:presLayoutVars>
          <dgm:chMax val="1"/>
          <dgm:bulletEnabled val="1"/>
        </dgm:presLayoutVars>
      </dgm:prSet>
      <dgm:spPr/>
    </dgm:pt>
    <dgm:pt modelId="{8A6DB3ED-1A29-CF4F-AD56-EA4A63BBBCD4}" type="pres">
      <dgm:prSet presAssocID="{C8CFD354-0FB7-4749-B6B6-059E7216573B}" presName="quadrant4" presStyleLbl="node1" presStyleIdx="3" presStyleCnt="4" custLinFactNeighborX="-3400">
        <dgm:presLayoutVars>
          <dgm:chMax val="1"/>
          <dgm:bulletEnabled val="1"/>
        </dgm:presLayoutVars>
      </dgm:prSet>
      <dgm:spPr/>
    </dgm:pt>
    <dgm:pt modelId="{F8B4D988-4045-074E-BF41-3AA4C41280A9}" type="pres">
      <dgm:prSet presAssocID="{C8CFD354-0FB7-4749-B6B6-059E7216573B}" presName="quadrantPlaceholder" presStyleCnt="0"/>
      <dgm:spPr/>
    </dgm:pt>
    <dgm:pt modelId="{1BD70696-5493-EB4E-8B23-AA3A71EFB4F8}" type="pres">
      <dgm:prSet presAssocID="{C8CFD354-0FB7-4749-B6B6-059E7216573B}" presName="center1" presStyleLbl="fgShp" presStyleIdx="0" presStyleCnt="2"/>
      <dgm:spPr/>
    </dgm:pt>
    <dgm:pt modelId="{EEF7A2F3-680D-4B42-B1FF-809646C20B8F}" type="pres">
      <dgm:prSet presAssocID="{C8CFD354-0FB7-4749-B6B6-059E7216573B}" presName="center2" presStyleLbl="fgShp" presStyleIdx="1" presStyleCnt="2"/>
      <dgm:spPr/>
    </dgm:pt>
  </dgm:ptLst>
  <dgm:cxnLst>
    <dgm:cxn modelId="{914A7D08-52DB-1E42-986B-F5DE7791A003}" type="presOf" srcId="{CD3DAD59-3576-0740-8CA7-064CA0C9F581}" destId="{89E79E76-2712-E942-9C3D-DCA00E325EB1}" srcOrd="1" destOrd="2" presId="urn:microsoft.com/office/officeart/2005/8/layout/cycle4"/>
    <dgm:cxn modelId="{B47C680A-ED98-F541-91BE-E8DE2759CF85}" type="presOf" srcId="{5D4BB671-C718-6B47-816E-CF1B4DA77D8E}" destId="{2455A579-8145-4E44-80F3-66EC3E627999}" srcOrd="1" destOrd="2" presId="urn:microsoft.com/office/officeart/2005/8/layout/cycle4"/>
    <dgm:cxn modelId="{47938A0C-5DE0-484D-A1FA-82111D6F19B3}" srcId="{C360BF6F-F79E-C64E-9FAE-E165E768D556}" destId="{5DBF3596-D3A6-6A4B-B4C9-AEEC45A97883}" srcOrd="2" destOrd="0" parTransId="{50655C78-9BAB-D14F-BA68-166246D70F12}" sibTransId="{C8C2EB84-C5F3-2F42-8D65-10577851E4F1}"/>
    <dgm:cxn modelId="{A989B00C-C68A-2B45-B27F-136B2EA1B690}" type="presOf" srcId="{009077E1-210C-4445-9332-EF5323B0D5B0}" destId="{89E79E76-2712-E942-9C3D-DCA00E325EB1}" srcOrd="1" destOrd="0" presId="urn:microsoft.com/office/officeart/2005/8/layout/cycle4"/>
    <dgm:cxn modelId="{1A1A4615-CBC5-F841-A052-8D8966A38EDA}" type="presOf" srcId="{26958907-E262-6D4D-B499-19A8DDA5DA6A}" destId="{3739EC96-B0DF-A248-AED8-4ACE33CF4F5A}" srcOrd="0" destOrd="1" presId="urn:microsoft.com/office/officeart/2005/8/layout/cycle4"/>
    <dgm:cxn modelId="{A5AD061A-BE07-174C-ACC7-DD1042FB231D}" srcId="{C360BF6F-F79E-C64E-9FAE-E165E768D556}" destId="{26958907-E262-6D4D-B499-19A8DDA5DA6A}" srcOrd="1" destOrd="0" parTransId="{68283123-F34B-4444-A1AE-764659FF27A5}" sibTransId="{8E281D7B-1F72-1543-9E71-451A38697EA8}"/>
    <dgm:cxn modelId="{09AD121E-D2AD-9345-9585-CF2F608376FC}" type="presOf" srcId="{B1138950-8B90-D341-8708-206692BF2A4B}" destId="{7D5F4A63-1FF8-234C-AB0D-682AED688CEB}" srcOrd="0" destOrd="1" presId="urn:microsoft.com/office/officeart/2005/8/layout/cycle4"/>
    <dgm:cxn modelId="{CAF5B122-FE1C-AC45-8942-390BF15F00BF}" srcId="{CDE719CA-14CE-5A4C-B86A-9BBFC6CD228B}" destId="{5D4BB671-C718-6B47-816E-CF1B4DA77D8E}" srcOrd="2" destOrd="0" parTransId="{48B9F12E-894E-B64C-9666-3A99A4532465}" sibTransId="{E533FD84-FA0B-3F40-90D3-76544FE779BE}"/>
    <dgm:cxn modelId="{B0F12A28-3250-C045-B564-61E7D4E8A979}" type="presOf" srcId="{26958907-E262-6D4D-B499-19A8DDA5DA6A}" destId="{4402E0DF-B935-C249-8C6E-554A3A437792}" srcOrd="1" destOrd="1" presId="urn:microsoft.com/office/officeart/2005/8/layout/cycle4"/>
    <dgm:cxn modelId="{57601B2D-9828-084A-9F37-0805BB32FF34}" srcId="{8BC6200B-453F-3C45-A879-52A348DCEBDE}" destId="{009077E1-210C-4445-9332-EF5323B0D5B0}" srcOrd="0" destOrd="0" parTransId="{4EAA302D-0056-D64E-9609-C2B3516A2673}" sibTransId="{05CE1538-B9B0-B74C-89EB-02910E4CA240}"/>
    <dgm:cxn modelId="{D522C93C-B72B-4D48-BB0B-5E4764F8B8FB}" srcId="{E426307F-772C-AF46-8FCF-B1DE556D16A1}" destId="{B1138950-8B90-D341-8708-206692BF2A4B}" srcOrd="1" destOrd="0" parTransId="{C93370E5-4255-3848-8631-264CFB2C71DA}" sibTransId="{0294CDB4-B794-C343-8CAA-0E23E97FAD90}"/>
    <dgm:cxn modelId="{678F6D40-0026-A149-9A39-077CD7718DB7}" srcId="{CDE719CA-14CE-5A4C-B86A-9BBFC6CD228B}" destId="{A9E91D4D-7C58-B845-BF1A-D05C81FFBA66}" srcOrd="1" destOrd="0" parTransId="{6737FA84-0967-F543-93AC-EBDC8E5D20DA}" sibTransId="{FD27025D-31BF-7145-9E03-197C50C6FD27}"/>
    <dgm:cxn modelId="{62319A40-C153-8549-BA53-BC46CEDDE390}" type="presOf" srcId="{A9E91D4D-7C58-B845-BF1A-D05C81FFBA66}" destId="{15C59E90-758A-8F45-913C-461BA58F60A6}" srcOrd="0" destOrd="1" presId="urn:microsoft.com/office/officeart/2005/8/layout/cycle4"/>
    <dgm:cxn modelId="{8EFF1261-7494-B849-A233-745FAF48646D}" srcId="{E426307F-772C-AF46-8FCF-B1DE556D16A1}" destId="{D80F64E8-0A14-674D-8AFF-5EC43BC1B927}" srcOrd="0" destOrd="0" parTransId="{CADA5799-DFE4-B54F-8352-6EB88E868B29}" sibTransId="{659AFAB2-A37B-544A-AE4E-67BEEA0C17AE}"/>
    <dgm:cxn modelId="{641F3441-3FA7-7F41-A6EC-507B241413F2}" type="presOf" srcId="{5DBF3596-D3A6-6A4B-B4C9-AEEC45A97883}" destId="{3739EC96-B0DF-A248-AED8-4ACE33CF4F5A}" srcOrd="0" destOrd="2" presId="urn:microsoft.com/office/officeart/2005/8/layout/cycle4"/>
    <dgm:cxn modelId="{A8A2EC42-BA10-E640-A5C4-11E1104FE4E7}" srcId="{C8CFD354-0FB7-4749-B6B6-059E7216573B}" destId="{8BC6200B-453F-3C45-A879-52A348DCEBDE}" srcOrd="2" destOrd="0" parTransId="{4C98DCBB-2A35-F343-9484-8376A3E6071B}" sibTransId="{77470BB3-09F5-7642-9372-F09006578697}"/>
    <dgm:cxn modelId="{66211B64-51D6-2043-8D06-87BD0ED5A8CC}" srcId="{C8CFD354-0FB7-4749-B6B6-059E7216573B}" destId="{C360BF6F-F79E-C64E-9FAE-E165E768D556}" srcOrd="1" destOrd="0" parTransId="{842E4D79-7DD0-9B45-99A2-BEA82917CBD5}" sibTransId="{F503C06F-0677-C845-8DD5-557BA5994244}"/>
    <dgm:cxn modelId="{DF3F694C-D21D-B44E-8649-20EA55064DEA}" srcId="{C8CFD354-0FB7-4749-B6B6-059E7216573B}" destId="{CDE719CA-14CE-5A4C-B86A-9BBFC6CD228B}" srcOrd="0" destOrd="0" parTransId="{8AAD6A21-BFB1-2C40-AB4B-1E26298D8A1A}" sibTransId="{E6312D6C-D6FC-A945-9256-847F2D462339}"/>
    <dgm:cxn modelId="{4D351A4D-BA0B-B344-841C-8426D40C5C61}" type="presOf" srcId="{D80F64E8-0A14-674D-8AFF-5EC43BC1B927}" destId="{89BC42CD-39D5-114B-AF0C-9D4B858A3324}" srcOrd="1" destOrd="0" presId="urn:microsoft.com/office/officeart/2005/8/layout/cycle4"/>
    <dgm:cxn modelId="{6A59E76E-C418-F943-9DD9-E7BFA238DCF5}" type="presOf" srcId="{C360BF6F-F79E-C64E-9FAE-E165E768D556}" destId="{BCD0C404-03CA-AE4F-8F23-0E132D493E66}" srcOrd="0" destOrd="0" presId="urn:microsoft.com/office/officeart/2005/8/layout/cycle4"/>
    <dgm:cxn modelId="{5C04AF6F-BC82-444A-9283-2E5D1C5699BF}" type="presOf" srcId="{05F58B68-FC12-2843-95FE-DFEF5FA2BBDF}" destId="{3739EC96-B0DF-A248-AED8-4ACE33CF4F5A}" srcOrd="0" destOrd="0" presId="urn:microsoft.com/office/officeart/2005/8/layout/cycle4"/>
    <dgm:cxn modelId="{7E193151-86CB-3747-8679-9011BEF58DCD}" srcId="{C360BF6F-F79E-C64E-9FAE-E165E768D556}" destId="{05F58B68-FC12-2843-95FE-DFEF5FA2BBDF}" srcOrd="0" destOrd="0" parTransId="{06626195-10B5-5C44-945A-408EBE95F6C0}" sibTransId="{56B02E6C-ED9E-974C-9891-D86C25ACBA8E}"/>
    <dgm:cxn modelId="{8B547051-44A1-8A42-8428-3BDBDCA38503}" type="presOf" srcId="{CD3DAD59-3576-0740-8CA7-064CA0C9F581}" destId="{A0C3FF50-ACD3-2C4D-BC7D-C3AF0110ACA9}" srcOrd="0" destOrd="2" presId="urn:microsoft.com/office/officeart/2005/8/layout/cycle4"/>
    <dgm:cxn modelId="{AF0B3553-8E6F-004C-B503-88D4D849EA4F}" type="presOf" srcId="{DA83C915-8ED9-1840-A3AE-3F29C79DA10B}" destId="{2455A579-8145-4E44-80F3-66EC3E627999}" srcOrd="1" destOrd="0" presId="urn:microsoft.com/office/officeart/2005/8/layout/cycle4"/>
    <dgm:cxn modelId="{2BF8F553-1A95-7C49-9993-EEAF6CED89B5}" type="presOf" srcId="{DA83C915-8ED9-1840-A3AE-3F29C79DA10B}" destId="{15C59E90-758A-8F45-913C-461BA58F60A6}" srcOrd="0" destOrd="0" presId="urn:microsoft.com/office/officeart/2005/8/layout/cycle4"/>
    <dgm:cxn modelId="{FCAEDD8B-AD88-174C-BBCB-E16963DC5A32}" type="presOf" srcId="{A9E91D4D-7C58-B845-BF1A-D05C81FFBA66}" destId="{2455A579-8145-4E44-80F3-66EC3E627999}" srcOrd="1" destOrd="1" presId="urn:microsoft.com/office/officeart/2005/8/layout/cycle4"/>
    <dgm:cxn modelId="{57D415A4-A64E-3B41-ACC4-EF17B5592E23}" srcId="{8BC6200B-453F-3C45-A879-52A348DCEBDE}" destId="{CD3DAD59-3576-0740-8CA7-064CA0C9F581}" srcOrd="2" destOrd="0" parTransId="{C3018BEF-45EF-194E-9241-F0B485CDCB2D}" sibTransId="{409D7576-579C-AE48-9CBB-59D7BDB49652}"/>
    <dgm:cxn modelId="{65AC09A6-EC45-FE45-A777-350C1FA6B1F5}" type="presOf" srcId="{B1138950-8B90-D341-8708-206692BF2A4B}" destId="{89BC42CD-39D5-114B-AF0C-9D4B858A3324}" srcOrd="1" destOrd="1" presId="urn:microsoft.com/office/officeart/2005/8/layout/cycle4"/>
    <dgm:cxn modelId="{321495A7-91D9-6245-BDBF-6EEA1EE111D2}" srcId="{C8CFD354-0FB7-4749-B6B6-059E7216573B}" destId="{E426307F-772C-AF46-8FCF-B1DE556D16A1}" srcOrd="3" destOrd="0" parTransId="{5279FC5A-22D6-424D-B6EB-1303ACED4480}" sibTransId="{FD5EA638-5317-E345-ABE1-BCB4CB258BDD}"/>
    <dgm:cxn modelId="{AB47E6AA-BD28-8B48-A603-D4C5D76ACE97}" type="presOf" srcId="{8BC6200B-453F-3C45-A879-52A348DCEBDE}" destId="{E2E15EED-81E5-B84A-94FF-2CE8A2484862}" srcOrd="0" destOrd="0" presId="urn:microsoft.com/office/officeart/2005/8/layout/cycle4"/>
    <dgm:cxn modelId="{8B2702AF-6664-C949-819F-6BC6A6EDFBF5}" type="presOf" srcId="{05F58B68-FC12-2843-95FE-DFEF5FA2BBDF}" destId="{4402E0DF-B935-C249-8C6E-554A3A437792}" srcOrd="1" destOrd="0" presId="urn:microsoft.com/office/officeart/2005/8/layout/cycle4"/>
    <dgm:cxn modelId="{738F07CA-4644-9947-87EF-FCDD17970556}" type="presOf" srcId="{D80F64E8-0A14-674D-8AFF-5EC43BC1B927}" destId="{7D5F4A63-1FF8-234C-AB0D-682AED688CEB}" srcOrd="0" destOrd="0" presId="urn:microsoft.com/office/officeart/2005/8/layout/cycle4"/>
    <dgm:cxn modelId="{0A90F4CB-BC6B-0342-B821-41C1A4C19EB5}" srcId="{CDE719CA-14CE-5A4C-B86A-9BBFC6CD228B}" destId="{DA83C915-8ED9-1840-A3AE-3F29C79DA10B}" srcOrd="0" destOrd="0" parTransId="{6AE4603E-D81A-1342-BFEE-156D9CDF5265}" sibTransId="{21B81395-7C67-1846-A1B1-434B1EFEB23D}"/>
    <dgm:cxn modelId="{84DC58DC-C559-E849-A4F6-F7914519CEC0}" type="presOf" srcId="{CDE719CA-14CE-5A4C-B86A-9BBFC6CD228B}" destId="{F33ED209-6A5D-5E47-98F2-ABA21F4A7AD0}" srcOrd="0" destOrd="0" presId="urn:microsoft.com/office/officeart/2005/8/layout/cycle4"/>
    <dgm:cxn modelId="{D8BCE6DE-6986-BE41-9224-0BD273207F04}" type="presOf" srcId="{5D4BB671-C718-6B47-816E-CF1B4DA77D8E}" destId="{15C59E90-758A-8F45-913C-461BA58F60A6}" srcOrd="0" destOrd="2" presId="urn:microsoft.com/office/officeart/2005/8/layout/cycle4"/>
    <dgm:cxn modelId="{B3BE18E1-BB85-6D4A-884C-259E3D2A67D0}" srcId="{8BC6200B-453F-3C45-A879-52A348DCEBDE}" destId="{B5266BD2-1126-D349-846E-35C2BDE7274E}" srcOrd="1" destOrd="0" parTransId="{F69D1032-AB39-1C42-B525-210F9C7A88F2}" sibTransId="{CC27A0F0-833B-874A-85CE-A2ADB5A5A836}"/>
    <dgm:cxn modelId="{E115D0E3-49A7-2D42-9FF1-BFF6EB554C5D}" type="presOf" srcId="{B5266BD2-1126-D349-846E-35C2BDE7274E}" destId="{89E79E76-2712-E942-9C3D-DCA00E325EB1}" srcOrd="1" destOrd="1" presId="urn:microsoft.com/office/officeart/2005/8/layout/cycle4"/>
    <dgm:cxn modelId="{F1AA57E6-1A3B-8648-A6E5-7A55F94148F0}" type="presOf" srcId="{009077E1-210C-4445-9332-EF5323B0D5B0}" destId="{A0C3FF50-ACD3-2C4D-BC7D-C3AF0110ACA9}" srcOrd="0" destOrd="0" presId="urn:microsoft.com/office/officeart/2005/8/layout/cycle4"/>
    <dgm:cxn modelId="{482385E8-E9F3-4D4C-A792-70D302781944}" type="presOf" srcId="{E426307F-772C-AF46-8FCF-B1DE556D16A1}" destId="{8A6DB3ED-1A29-CF4F-AD56-EA4A63BBBCD4}" srcOrd="0" destOrd="0" presId="urn:microsoft.com/office/officeart/2005/8/layout/cycle4"/>
    <dgm:cxn modelId="{271339EC-5E5B-0F40-9A07-38F6060570A3}" type="presOf" srcId="{B5266BD2-1126-D349-846E-35C2BDE7274E}" destId="{A0C3FF50-ACD3-2C4D-BC7D-C3AF0110ACA9}" srcOrd="0" destOrd="1" presId="urn:microsoft.com/office/officeart/2005/8/layout/cycle4"/>
    <dgm:cxn modelId="{813F3CF6-1561-4A49-A917-8AA038C9E9A5}" type="presOf" srcId="{C8CFD354-0FB7-4749-B6B6-059E7216573B}" destId="{B86FB594-40B9-F442-BF0D-83E82B332201}" srcOrd="0" destOrd="0" presId="urn:microsoft.com/office/officeart/2005/8/layout/cycle4"/>
    <dgm:cxn modelId="{56E548FD-7FA0-264E-869E-DC8CF0650213}" type="presOf" srcId="{5DBF3596-D3A6-6A4B-B4C9-AEEC45A97883}" destId="{4402E0DF-B935-C249-8C6E-554A3A437792}" srcOrd="1" destOrd="2" presId="urn:microsoft.com/office/officeart/2005/8/layout/cycle4"/>
    <dgm:cxn modelId="{4E0A5806-7356-8D42-B400-F888501EB9F0}" type="presParOf" srcId="{B86FB594-40B9-F442-BF0D-83E82B332201}" destId="{43198D4A-06F1-2147-B582-A87E05B2422F}" srcOrd="0" destOrd="0" presId="urn:microsoft.com/office/officeart/2005/8/layout/cycle4"/>
    <dgm:cxn modelId="{E760BD88-E9A3-5747-AB66-BB7C09422E20}" type="presParOf" srcId="{43198D4A-06F1-2147-B582-A87E05B2422F}" destId="{95402D0D-68FA-0847-99E5-A7F955B66830}" srcOrd="0" destOrd="0" presId="urn:microsoft.com/office/officeart/2005/8/layout/cycle4"/>
    <dgm:cxn modelId="{FF8AF9B6-B49D-7A46-8460-DAB543D757A2}" type="presParOf" srcId="{95402D0D-68FA-0847-99E5-A7F955B66830}" destId="{15C59E90-758A-8F45-913C-461BA58F60A6}" srcOrd="0" destOrd="0" presId="urn:microsoft.com/office/officeart/2005/8/layout/cycle4"/>
    <dgm:cxn modelId="{31B1C9CC-7BF5-804C-A0A9-67C9D8BF4B17}" type="presParOf" srcId="{95402D0D-68FA-0847-99E5-A7F955B66830}" destId="{2455A579-8145-4E44-80F3-66EC3E627999}" srcOrd="1" destOrd="0" presId="urn:microsoft.com/office/officeart/2005/8/layout/cycle4"/>
    <dgm:cxn modelId="{FBE52180-E26A-E244-8CB0-6DC463216118}" type="presParOf" srcId="{43198D4A-06F1-2147-B582-A87E05B2422F}" destId="{600D5E02-1A01-B546-88CD-E5EC461115F5}" srcOrd="1" destOrd="0" presId="urn:microsoft.com/office/officeart/2005/8/layout/cycle4"/>
    <dgm:cxn modelId="{EEDDEFD3-C9AD-4F45-BF21-A127DFC74270}" type="presParOf" srcId="{600D5E02-1A01-B546-88CD-E5EC461115F5}" destId="{3739EC96-B0DF-A248-AED8-4ACE33CF4F5A}" srcOrd="0" destOrd="0" presId="urn:microsoft.com/office/officeart/2005/8/layout/cycle4"/>
    <dgm:cxn modelId="{74DD6FCB-6D3C-1549-90A4-D27BDBABBF93}" type="presParOf" srcId="{600D5E02-1A01-B546-88CD-E5EC461115F5}" destId="{4402E0DF-B935-C249-8C6E-554A3A437792}" srcOrd="1" destOrd="0" presId="urn:microsoft.com/office/officeart/2005/8/layout/cycle4"/>
    <dgm:cxn modelId="{B9E8C1BE-9FD0-7D48-956E-97AB39D3572A}" type="presParOf" srcId="{43198D4A-06F1-2147-B582-A87E05B2422F}" destId="{B98C87E5-7DCA-E947-925A-200E0B1A13F6}" srcOrd="2" destOrd="0" presId="urn:microsoft.com/office/officeart/2005/8/layout/cycle4"/>
    <dgm:cxn modelId="{6CBCFD2D-9255-4E4A-952B-9E79771B6F1A}" type="presParOf" srcId="{B98C87E5-7DCA-E947-925A-200E0B1A13F6}" destId="{A0C3FF50-ACD3-2C4D-BC7D-C3AF0110ACA9}" srcOrd="0" destOrd="0" presId="urn:microsoft.com/office/officeart/2005/8/layout/cycle4"/>
    <dgm:cxn modelId="{D3317E53-3E3A-1B4B-8560-902E5129C579}" type="presParOf" srcId="{B98C87E5-7DCA-E947-925A-200E0B1A13F6}" destId="{89E79E76-2712-E942-9C3D-DCA00E325EB1}" srcOrd="1" destOrd="0" presId="urn:microsoft.com/office/officeart/2005/8/layout/cycle4"/>
    <dgm:cxn modelId="{CC4DB8D2-7E40-6C43-ABE5-C1646469016D}" type="presParOf" srcId="{43198D4A-06F1-2147-B582-A87E05B2422F}" destId="{0EC51A66-719C-0F4B-9C21-DE6B30072098}" srcOrd="3" destOrd="0" presId="urn:microsoft.com/office/officeart/2005/8/layout/cycle4"/>
    <dgm:cxn modelId="{A09A3319-BFE0-0343-9392-6C3A9E917BCA}" type="presParOf" srcId="{0EC51A66-719C-0F4B-9C21-DE6B30072098}" destId="{7D5F4A63-1FF8-234C-AB0D-682AED688CEB}" srcOrd="0" destOrd="0" presId="urn:microsoft.com/office/officeart/2005/8/layout/cycle4"/>
    <dgm:cxn modelId="{4C2BB325-B22C-B14F-8465-9F01C808FC5D}" type="presParOf" srcId="{0EC51A66-719C-0F4B-9C21-DE6B30072098}" destId="{89BC42CD-39D5-114B-AF0C-9D4B858A3324}" srcOrd="1" destOrd="0" presId="urn:microsoft.com/office/officeart/2005/8/layout/cycle4"/>
    <dgm:cxn modelId="{A5F98656-CC62-6240-8C3E-E019A398FE27}" type="presParOf" srcId="{43198D4A-06F1-2147-B582-A87E05B2422F}" destId="{017B03BF-17EA-A949-8222-1D8F46F8B883}" srcOrd="4" destOrd="0" presId="urn:microsoft.com/office/officeart/2005/8/layout/cycle4"/>
    <dgm:cxn modelId="{E6533091-D2EA-294C-96DE-D3AF6ECA0499}" type="presParOf" srcId="{B86FB594-40B9-F442-BF0D-83E82B332201}" destId="{72D7AEB7-F8C7-D246-8211-3E1F589DC26E}" srcOrd="1" destOrd="0" presId="urn:microsoft.com/office/officeart/2005/8/layout/cycle4"/>
    <dgm:cxn modelId="{2CC30D51-EC4D-7540-8F63-BC8BB37E3D56}" type="presParOf" srcId="{72D7AEB7-F8C7-D246-8211-3E1F589DC26E}" destId="{F33ED209-6A5D-5E47-98F2-ABA21F4A7AD0}" srcOrd="0" destOrd="0" presId="urn:microsoft.com/office/officeart/2005/8/layout/cycle4"/>
    <dgm:cxn modelId="{D4C6C41E-47D3-C74B-9DD3-B6DCF2A4D5A9}" type="presParOf" srcId="{72D7AEB7-F8C7-D246-8211-3E1F589DC26E}" destId="{BCD0C404-03CA-AE4F-8F23-0E132D493E66}" srcOrd="1" destOrd="0" presId="urn:microsoft.com/office/officeart/2005/8/layout/cycle4"/>
    <dgm:cxn modelId="{64BCFE91-73A0-5440-A461-8C054BF65F7E}" type="presParOf" srcId="{72D7AEB7-F8C7-D246-8211-3E1F589DC26E}" destId="{E2E15EED-81E5-B84A-94FF-2CE8A2484862}" srcOrd="2" destOrd="0" presId="urn:microsoft.com/office/officeart/2005/8/layout/cycle4"/>
    <dgm:cxn modelId="{2D281782-D676-B64E-BBE9-262203EB1096}" type="presParOf" srcId="{72D7AEB7-F8C7-D246-8211-3E1F589DC26E}" destId="{8A6DB3ED-1A29-CF4F-AD56-EA4A63BBBCD4}" srcOrd="3" destOrd="0" presId="urn:microsoft.com/office/officeart/2005/8/layout/cycle4"/>
    <dgm:cxn modelId="{E378DE43-6AF9-FA47-A502-E4DC58628A8B}" type="presParOf" srcId="{72D7AEB7-F8C7-D246-8211-3E1F589DC26E}" destId="{F8B4D988-4045-074E-BF41-3AA4C41280A9}" srcOrd="4" destOrd="0" presId="urn:microsoft.com/office/officeart/2005/8/layout/cycle4"/>
    <dgm:cxn modelId="{195C8092-2DA9-C84E-AD05-C18B98072877}" type="presParOf" srcId="{B86FB594-40B9-F442-BF0D-83E82B332201}" destId="{1BD70696-5493-EB4E-8B23-AA3A71EFB4F8}" srcOrd="2" destOrd="0" presId="urn:microsoft.com/office/officeart/2005/8/layout/cycle4"/>
    <dgm:cxn modelId="{01F27554-F78A-2042-91F9-B7B17D7D4161}" type="presParOf" srcId="{B86FB594-40B9-F442-BF0D-83E82B332201}" destId="{EEF7A2F3-680D-4B42-B1FF-809646C20B8F}"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3FF50-ACD3-2C4D-BC7D-C3AF0110ACA9}">
      <dsp:nvSpPr>
        <dsp:cNvPr id="0" name=""/>
        <dsp:cNvSpPr/>
      </dsp:nvSpPr>
      <dsp:spPr>
        <a:xfrm>
          <a:off x="4317297" y="3770609"/>
          <a:ext cx="3301821" cy="1774404"/>
        </a:xfrm>
        <a:prstGeom prst="roundRect">
          <a:avLst>
            <a:gd name="adj" fmla="val 10000"/>
          </a:avLst>
        </a:prstGeom>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Project Director</a:t>
          </a:r>
        </a:p>
        <a:p>
          <a:pPr marL="228600" lvl="1" indent="-228600" algn="r" defTabSz="8890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Commercial Manager</a:t>
          </a:r>
        </a:p>
        <a:p>
          <a:pPr marL="228600" lvl="1" indent="-228600" algn="r" defTabSz="8890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3 Site Managers</a:t>
          </a:r>
        </a:p>
      </dsp:txBody>
      <dsp:txXfrm>
        <a:off x="5346822" y="4253188"/>
        <a:ext cx="2233318" cy="1252847"/>
      </dsp:txXfrm>
    </dsp:sp>
    <dsp:sp modelId="{7D5F4A63-1FF8-234C-AB0D-682AED688CEB}">
      <dsp:nvSpPr>
        <dsp:cNvPr id="0" name=""/>
        <dsp:cNvSpPr/>
      </dsp:nvSpPr>
      <dsp:spPr>
        <a:xfrm>
          <a:off x="129308" y="3770609"/>
          <a:ext cx="2739236" cy="1774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Graphics &amp; Presentation</a:t>
          </a:r>
        </a:p>
        <a:p>
          <a:pPr marL="171450" lvl="1" indent="-171450" algn="l" defTabSz="800100">
            <a:lnSpc>
              <a:spcPct val="90000"/>
            </a:lnSpc>
            <a:spcBef>
              <a:spcPct val="0"/>
            </a:spcBef>
            <a:spcAft>
              <a:spcPct val="15000"/>
            </a:spcAft>
            <a:buChar char="•"/>
          </a:pPr>
          <a:r>
            <a:rPr lang="en-US" sz="1800" kern="1200" dirty="0"/>
            <a:t>Coordinator</a:t>
          </a:r>
        </a:p>
      </dsp:txBody>
      <dsp:txXfrm>
        <a:off x="168286" y="4253188"/>
        <a:ext cx="1839509" cy="1252847"/>
      </dsp:txXfrm>
    </dsp:sp>
    <dsp:sp modelId="{3739EC96-B0DF-A248-AED8-4ACE33CF4F5A}">
      <dsp:nvSpPr>
        <dsp:cNvPr id="0" name=""/>
        <dsp:cNvSpPr/>
      </dsp:nvSpPr>
      <dsp:spPr>
        <a:xfrm>
          <a:off x="4294630" y="0"/>
          <a:ext cx="3347155" cy="1774404"/>
        </a:xfrm>
        <a:prstGeom prst="roundRect">
          <a:avLst>
            <a:gd name="adj" fmla="val 10000"/>
          </a:avLst>
        </a:prstGeom>
        <a:solidFill>
          <a:srgbClr val="FFFFFF">
            <a:alpha val="90000"/>
            <a:hueOff val="0"/>
            <a:satOff val="0"/>
            <a:lumOff val="0"/>
            <a:alphaOff val="0"/>
          </a:srgbClr>
        </a:solidFill>
        <a:ln w="25400" cap="flat" cmpd="sng" algn="ctr">
          <a:solidFill>
            <a:srgbClr val="00A2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171450" lvl="1" indent="-171450" algn="r" defTabSz="800100">
            <a:lnSpc>
              <a:spcPct val="90000"/>
            </a:lnSpc>
            <a:spcBef>
              <a:spcPct val="0"/>
            </a:spcBef>
            <a:spcAft>
              <a:spcPct val="15000"/>
            </a:spcAft>
            <a:buChar char="•"/>
          </a:pPr>
          <a:r>
            <a:rPr lang="en-US" sz="1800" kern="1200" dirty="0"/>
            <a:t>Delay Expert</a:t>
          </a:r>
        </a:p>
        <a:p>
          <a:pPr marL="171450" lvl="1" indent="-171450" algn="r" defTabSz="800100">
            <a:lnSpc>
              <a:spcPct val="90000"/>
            </a:lnSpc>
            <a:spcBef>
              <a:spcPct val="0"/>
            </a:spcBef>
            <a:spcAft>
              <a:spcPct val="15000"/>
            </a:spcAft>
            <a:buChar char="•"/>
          </a:pPr>
          <a:r>
            <a:rPr lang="en-US" sz="1800" kern="1200" dirty="0">
              <a:solidFill>
                <a:srgbClr val="5E5E5E">
                  <a:hueOff val="0"/>
                  <a:satOff val="0"/>
                  <a:lumOff val="0"/>
                  <a:alphaOff val="0"/>
                </a:srgbClr>
              </a:solidFill>
              <a:latin typeface="Helvetica Neue"/>
              <a:ea typeface="Helvetica Neue"/>
              <a:cs typeface="Helvetica Neue"/>
            </a:rPr>
            <a:t>Technical</a:t>
          </a:r>
          <a:r>
            <a:rPr lang="en-US" sz="1800" kern="1200" dirty="0"/>
            <a:t> Expert</a:t>
          </a:r>
        </a:p>
        <a:p>
          <a:pPr marL="171450" lvl="1" indent="-171450" algn="r" defTabSz="800100">
            <a:lnSpc>
              <a:spcPct val="90000"/>
            </a:lnSpc>
            <a:spcBef>
              <a:spcPct val="0"/>
            </a:spcBef>
            <a:spcAft>
              <a:spcPct val="15000"/>
            </a:spcAft>
            <a:buChar char="•"/>
          </a:pPr>
          <a:r>
            <a:rPr lang="en-US" sz="1800" kern="1200" dirty="0"/>
            <a:t>P6 Planner</a:t>
          </a:r>
        </a:p>
      </dsp:txBody>
      <dsp:txXfrm>
        <a:off x="5337755" y="38978"/>
        <a:ext cx="2265053" cy="1252847"/>
      </dsp:txXfrm>
    </dsp:sp>
    <dsp:sp modelId="{15C59E90-758A-8F45-913C-461BA58F60A6}">
      <dsp:nvSpPr>
        <dsp:cNvPr id="0" name=""/>
        <dsp:cNvSpPr/>
      </dsp:nvSpPr>
      <dsp:spPr>
        <a:xfrm>
          <a:off x="129308" y="0"/>
          <a:ext cx="2739236" cy="17744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Construction Lawyer</a:t>
          </a:r>
        </a:p>
        <a:p>
          <a:pPr marL="171450" lvl="1" indent="-171450" algn="l" defTabSz="800100">
            <a:lnSpc>
              <a:spcPct val="100000"/>
            </a:lnSpc>
            <a:spcBef>
              <a:spcPct val="0"/>
            </a:spcBef>
            <a:spcAft>
              <a:spcPct val="15000"/>
            </a:spcAft>
            <a:buChar char="•"/>
          </a:pPr>
          <a:r>
            <a:rPr lang="en-US" sz="1800" kern="1200" dirty="0"/>
            <a:t>Associates</a:t>
          </a:r>
        </a:p>
        <a:p>
          <a:pPr marL="171450" lvl="1" indent="-171450" algn="l" defTabSz="800100">
            <a:lnSpc>
              <a:spcPct val="100000"/>
            </a:lnSpc>
            <a:spcBef>
              <a:spcPct val="0"/>
            </a:spcBef>
            <a:spcAft>
              <a:spcPct val="15000"/>
            </a:spcAft>
            <a:buChar char="•"/>
          </a:pPr>
          <a:r>
            <a:rPr lang="en-US" sz="1800" kern="1200" dirty="0"/>
            <a:t>Paralegals</a:t>
          </a:r>
        </a:p>
      </dsp:txBody>
      <dsp:txXfrm>
        <a:off x="168286" y="38978"/>
        <a:ext cx="1839509" cy="1252847"/>
      </dsp:txXfrm>
    </dsp:sp>
    <dsp:sp modelId="{F33ED209-6A5D-5E47-98F2-ABA21F4A7AD0}">
      <dsp:nvSpPr>
        <dsp:cNvPr id="0" name=""/>
        <dsp:cNvSpPr/>
      </dsp:nvSpPr>
      <dsp:spPr>
        <a:xfrm>
          <a:off x="1347472" y="316065"/>
          <a:ext cx="2400991" cy="2400991"/>
        </a:xfrm>
        <a:prstGeom prst="pieWedg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Legal</a:t>
          </a:r>
        </a:p>
      </dsp:txBody>
      <dsp:txXfrm>
        <a:off x="2050706" y="1019299"/>
        <a:ext cx="1697757" cy="1697757"/>
      </dsp:txXfrm>
    </dsp:sp>
    <dsp:sp modelId="{BCD0C404-03CA-AE4F-8F23-0E132D493E66}">
      <dsp:nvSpPr>
        <dsp:cNvPr id="0" name=""/>
        <dsp:cNvSpPr/>
      </dsp:nvSpPr>
      <dsp:spPr>
        <a:xfrm rot="5400000">
          <a:off x="3859363" y="316065"/>
          <a:ext cx="2400991" cy="2400991"/>
        </a:xfrm>
        <a:prstGeom prst="pieWedg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Experts</a:t>
          </a:r>
        </a:p>
      </dsp:txBody>
      <dsp:txXfrm rot="-5400000">
        <a:off x="3859363" y="1019299"/>
        <a:ext cx="1697757" cy="1697757"/>
      </dsp:txXfrm>
    </dsp:sp>
    <dsp:sp modelId="{E2E15EED-81E5-B84A-94FF-2CE8A2484862}">
      <dsp:nvSpPr>
        <dsp:cNvPr id="0" name=""/>
        <dsp:cNvSpPr/>
      </dsp:nvSpPr>
      <dsp:spPr>
        <a:xfrm rot="10800000">
          <a:off x="3859363" y="2827957"/>
          <a:ext cx="2400991" cy="2400991"/>
        </a:xfrm>
        <a:prstGeom prst="pieWedg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Project Team</a:t>
          </a:r>
        </a:p>
      </dsp:txBody>
      <dsp:txXfrm rot="10800000">
        <a:off x="3859363" y="2827957"/>
        <a:ext cx="1697757" cy="1697757"/>
      </dsp:txXfrm>
    </dsp:sp>
    <dsp:sp modelId="{8A6DB3ED-1A29-CF4F-AD56-EA4A63BBBCD4}">
      <dsp:nvSpPr>
        <dsp:cNvPr id="0" name=""/>
        <dsp:cNvSpPr/>
      </dsp:nvSpPr>
      <dsp:spPr>
        <a:xfrm rot="16200000">
          <a:off x="1347472" y="2827957"/>
          <a:ext cx="2400991" cy="2400991"/>
        </a:xfrm>
        <a:prstGeom prst="pieWedg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Consultants</a:t>
          </a:r>
        </a:p>
      </dsp:txBody>
      <dsp:txXfrm rot="5400000">
        <a:off x="2050706" y="2827957"/>
        <a:ext cx="1697757" cy="1697757"/>
      </dsp:txXfrm>
    </dsp:sp>
    <dsp:sp modelId="{1BD70696-5493-EB4E-8B23-AA3A71EFB4F8}">
      <dsp:nvSpPr>
        <dsp:cNvPr id="0" name=""/>
        <dsp:cNvSpPr/>
      </dsp:nvSpPr>
      <dsp:spPr>
        <a:xfrm>
          <a:off x="3471057" y="2273455"/>
          <a:ext cx="828979" cy="72085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7A2F3-680D-4B42-B1FF-809646C20B8F}">
      <dsp:nvSpPr>
        <dsp:cNvPr id="0" name=""/>
        <dsp:cNvSpPr/>
      </dsp:nvSpPr>
      <dsp:spPr>
        <a:xfrm rot="10800000">
          <a:off x="3471057" y="2550706"/>
          <a:ext cx="828979" cy="72085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328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3025253" y="7957048"/>
            <a:ext cx="12358690" cy="358301"/>
          </a:xfrm>
          <a:prstGeom prst="rect">
            <a:avLst/>
          </a:prstGeom>
        </p:spPr>
        <p:txBody>
          <a:bodyPr lIns="25717" tIns="25717" rIns="25717" bIns="25717"/>
          <a:lstStyle>
            <a:lvl1pPr defTabSz="513873">
              <a:defRPr sz="1992"/>
            </a:lvl1pPr>
          </a:lstStyle>
          <a:p>
            <a:r>
              <a:t>Author and Date</a:t>
            </a: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quarter" idx="1" hasCustomPrompt="1"/>
          </p:nvPr>
        </p:nvSpPr>
        <p:spPr>
          <a:xfrm>
            <a:off x="3028155" y="4053849"/>
            <a:ext cx="12358690" cy="2179302"/>
          </a:xfrm>
          <a:prstGeom prst="rect">
            <a:avLst/>
          </a:prstGeom>
        </p:spPr>
        <p:txBody>
          <a:bodyPr anchor="ctr"/>
          <a:lstStyle>
            <a:lvl1pPr algn="ctr" defTabSz="1828754">
              <a:lnSpc>
                <a:spcPct val="80000"/>
              </a:lnSpc>
              <a:defRPr sz="8400" b="0" spc="-168">
                <a:latin typeface="Helvetica Neue Medium"/>
                <a:ea typeface="Helvetica Neue Medium"/>
                <a:cs typeface="Helvetica Neue Medium"/>
                <a:sym typeface="Helvetica Neue Medium"/>
              </a:defRPr>
            </a:lvl1pPr>
            <a:lvl2pPr algn="ctr" defTabSz="1828754">
              <a:lnSpc>
                <a:spcPct val="80000"/>
              </a:lnSpc>
              <a:defRPr sz="8400" b="0" spc="-168">
                <a:latin typeface="Helvetica Neue Medium"/>
                <a:ea typeface="Helvetica Neue Medium"/>
                <a:cs typeface="Helvetica Neue Medium"/>
                <a:sym typeface="Helvetica Neue Medium"/>
              </a:defRPr>
            </a:lvl2pPr>
            <a:lvl3pPr algn="ctr" defTabSz="1828754">
              <a:lnSpc>
                <a:spcPct val="80000"/>
              </a:lnSpc>
              <a:defRPr sz="8400" b="0" spc="-168">
                <a:latin typeface="Helvetica Neue Medium"/>
                <a:ea typeface="Helvetica Neue Medium"/>
                <a:cs typeface="Helvetica Neue Medium"/>
                <a:sym typeface="Helvetica Neue Medium"/>
              </a:defRPr>
            </a:lvl3pPr>
            <a:lvl4pPr algn="ctr" defTabSz="1828754">
              <a:lnSpc>
                <a:spcPct val="80000"/>
              </a:lnSpc>
              <a:defRPr sz="8400" b="0" spc="-168">
                <a:latin typeface="Helvetica Neue Medium"/>
                <a:ea typeface="Helvetica Neue Medium"/>
                <a:cs typeface="Helvetica Neue Medium"/>
                <a:sym typeface="Helvetica Neue Medium"/>
              </a:defRPr>
            </a:lvl4pPr>
            <a:lvl5pPr algn="ctr" defTabSz="1828754">
              <a:lnSpc>
                <a:spcPct val="80000"/>
              </a:lnSpc>
              <a:defRPr sz="8400" b="0" spc="-168">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3028155" y="1891084"/>
            <a:ext cx="12358690" cy="4073391"/>
          </a:xfrm>
          <a:prstGeom prst="rect">
            <a:avLst/>
          </a:prstGeom>
        </p:spPr>
        <p:txBody>
          <a:bodyPr anchor="b"/>
          <a:lstStyle>
            <a:lvl1pPr algn="ctr" defTabSz="1828754">
              <a:lnSpc>
                <a:spcPct val="80000"/>
              </a:lnSpc>
              <a:defRPr sz="18400" spc="-183"/>
            </a:lvl1pPr>
            <a:lvl2pPr algn="ctr" defTabSz="1828754">
              <a:lnSpc>
                <a:spcPct val="80000"/>
              </a:lnSpc>
              <a:defRPr sz="18400" spc="-183"/>
            </a:lvl2pPr>
            <a:lvl3pPr algn="ctr" defTabSz="1828754">
              <a:lnSpc>
                <a:spcPct val="80000"/>
              </a:lnSpc>
              <a:defRPr sz="18400" spc="-183"/>
            </a:lvl3pPr>
            <a:lvl4pPr algn="ctr" defTabSz="1828754">
              <a:lnSpc>
                <a:spcPct val="80000"/>
              </a:lnSpc>
              <a:defRPr sz="18400" spc="-183"/>
            </a:lvl4pPr>
            <a:lvl5pPr algn="ctr" defTabSz="1828754">
              <a:lnSpc>
                <a:spcPct val="80000"/>
              </a:lnSpc>
              <a:defRPr sz="18400" spc="-183"/>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3028155" y="5933351"/>
            <a:ext cx="12358690" cy="525814"/>
          </a:xfrm>
          <a:prstGeom prst="rect">
            <a:avLst/>
          </a:prstGeom>
        </p:spPr>
        <p:txBody>
          <a:bodyPr lIns="25717" tIns="25717" rIns="25717" bIns="25717"/>
          <a:lstStyle>
            <a:lvl1pPr algn="ctr" defTabSz="489108">
              <a:defRPr sz="3002"/>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3716388" y="7290817"/>
            <a:ext cx="11362531" cy="358302"/>
          </a:xfrm>
          <a:prstGeom prst="rect">
            <a:avLst/>
          </a:prstGeom>
        </p:spPr>
        <p:txBody>
          <a:bodyPr lIns="25717" tIns="25717" rIns="25717" bIns="25717"/>
          <a:lstStyle>
            <a:lvl1pPr defTabSz="513873">
              <a:defRPr sz="1992"/>
            </a:lvl1pPr>
          </a:lstStyle>
          <a:p>
            <a:r>
              <a:t>Attribution</a:t>
            </a:r>
          </a:p>
        </p:txBody>
      </p:sp>
      <p:sp>
        <p:nvSpPr>
          <p:cNvPr id="116" name="Body Level One…"/>
          <p:cNvSpPr txBox="1">
            <a:spLocks noGrp="1"/>
          </p:cNvSpPr>
          <p:nvPr>
            <p:ph type="body" sz="quarter" idx="1" hasCustomPrompt="1"/>
          </p:nvPr>
        </p:nvSpPr>
        <p:spPr>
          <a:xfrm>
            <a:off x="3336081" y="4064546"/>
            <a:ext cx="11742838" cy="2157908"/>
          </a:xfrm>
          <a:prstGeom prst="rect">
            <a:avLst/>
          </a:prstGeom>
        </p:spPr>
        <p:txBody>
          <a:bodyPr/>
          <a:lstStyle>
            <a:lvl1pPr marL="479192" indent="-352424" defTabSz="1828754">
              <a:lnSpc>
                <a:spcPct val="90000"/>
              </a:lnSpc>
              <a:defRPr sz="6200" b="0" spc="-124">
                <a:latin typeface="Helvetica Neue Medium"/>
                <a:ea typeface="Helvetica Neue Medium"/>
                <a:cs typeface="Helvetica Neue Medium"/>
                <a:sym typeface="Helvetica Neue Medium"/>
              </a:defRPr>
            </a:lvl1pPr>
            <a:lvl2pPr marL="479192" indent="104775" defTabSz="1828754">
              <a:lnSpc>
                <a:spcPct val="90000"/>
              </a:lnSpc>
              <a:defRPr sz="6200" b="0" spc="-124">
                <a:latin typeface="Helvetica Neue Medium"/>
                <a:ea typeface="Helvetica Neue Medium"/>
                <a:cs typeface="Helvetica Neue Medium"/>
                <a:sym typeface="Helvetica Neue Medium"/>
              </a:defRPr>
            </a:lvl2pPr>
            <a:lvl3pPr marL="479192" indent="561975" defTabSz="1828754">
              <a:lnSpc>
                <a:spcPct val="90000"/>
              </a:lnSpc>
              <a:defRPr sz="6200" b="0" spc="-124">
                <a:latin typeface="Helvetica Neue Medium"/>
                <a:ea typeface="Helvetica Neue Medium"/>
                <a:cs typeface="Helvetica Neue Medium"/>
                <a:sym typeface="Helvetica Neue Medium"/>
              </a:defRPr>
            </a:lvl3pPr>
            <a:lvl4pPr marL="479192" indent="1019175" defTabSz="1828754">
              <a:lnSpc>
                <a:spcPct val="90000"/>
              </a:lnSpc>
              <a:defRPr sz="6200" b="0" spc="-124">
                <a:latin typeface="Helvetica Neue Medium"/>
                <a:ea typeface="Helvetica Neue Medium"/>
                <a:cs typeface="Helvetica Neue Medium"/>
                <a:sym typeface="Helvetica Neue Medium"/>
              </a:defRPr>
            </a:lvl4pPr>
            <a:lvl5pPr marL="479192" indent="1476375" defTabSz="1828754">
              <a:lnSpc>
                <a:spcPct val="90000"/>
              </a:lnSpc>
              <a:defRPr sz="6200" b="0" spc="-124">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1214893" y="1857374"/>
            <a:ext cx="4184495" cy="3346695"/>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9943306" y="3523654"/>
            <a:ext cx="5872164" cy="6834478"/>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sz="half" idx="23"/>
          </p:nvPr>
        </p:nvSpPr>
        <p:spPr>
          <a:xfrm>
            <a:off x="2270918" y="1564481"/>
            <a:ext cx="9344026" cy="700802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599405" y="-1821657"/>
            <a:ext cx="15216190" cy="1217295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699418" y="557212"/>
            <a:ext cx="15044739" cy="9010651"/>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3028155" y="5293518"/>
            <a:ext cx="12358690" cy="2614614"/>
          </a:xfrm>
          <a:prstGeom prst="rect">
            <a:avLst/>
          </a:prstGeom>
        </p:spPr>
        <p:txBody>
          <a:bodyPr/>
          <a:lstStyle/>
          <a:p>
            <a:r>
              <a:t>Presentation Title</a:t>
            </a:r>
          </a:p>
        </p:txBody>
      </p:sp>
      <p:sp>
        <p:nvSpPr>
          <p:cNvPr id="23" name="Author and Date"/>
          <p:cNvSpPr txBox="1">
            <a:spLocks noGrp="1"/>
          </p:cNvSpPr>
          <p:nvPr>
            <p:ph type="body" sz="quarter" idx="22" hasCustomPrompt="1"/>
          </p:nvPr>
        </p:nvSpPr>
        <p:spPr>
          <a:xfrm>
            <a:off x="3028825" y="1908077"/>
            <a:ext cx="12357351" cy="358301"/>
          </a:xfrm>
          <a:prstGeom prst="rect">
            <a:avLst/>
          </a:prstGeom>
        </p:spPr>
        <p:txBody>
          <a:bodyPr lIns="25717" tIns="25717" rIns="25717" bIns="25717"/>
          <a:lstStyle>
            <a:lvl1pPr defTabSz="513873">
              <a:defRPr sz="1992"/>
            </a:lvl1pPr>
          </a:lstStyle>
          <a:p>
            <a:r>
              <a:t>Author and Date</a:t>
            </a:r>
          </a:p>
        </p:txBody>
      </p:sp>
      <p:sp>
        <p:nvSpPr>
          <p:cNvPr id="24" name="Body Level One…"/>
          <p:cNvSpPr txBox="1">
            <a:spLocks noGrp="1"/>
          </p:cNvSpPr>
          <p:nvPr>
            <p:ph type="body" sz="quarter" idx="1" hasCustomPrompt="1"/>
          </p:nvPr>
        </p:nvSpPr>
        <p:spPr>
          <a:xfrm>
            <a:off x="3028155" y="7816449"/>
            <a:ext cx="12358690" cy="628286"/>
          </a:xfrm>
          <a:prstGeom prst="rect">
            <a:avLst/>
          </a:prstGeom>
        </p:spPr>
        <p:txBody>
          <a:body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sz="half" idx="21"/>
          </p:nvPr>
        </p:nvSpPr>
        <p:spPr>
          <a:xfrm>
            <a:off x="8521699" y="1171574"/>
            <a:ext cx="6831473" cy="795099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3028155" y="2000249"/>
            <a:ext cx="5500689" cy="3308780"/>
          </a:xfrm>
          <a:prstGeom prst="rect">
            <a:avLst/>
          </a:prstGeom>
        </p:spPr>
        <p:txBody>
          <a:bodyPr/>
          <a:lstStyle>
            <a:lvl1pPr>
              <a:defRPr sz="6200" spc="-124"/>
            </a:lvl1pPr>
          </a:lstStyle>
          <a:p>
            <a:r>
              <a:t>Slide Title</a:t>
            </a:r>
          </a:p>
        </p:txBody>
      </p:sp>
      <p:sp>
        <p:nvSpPr>
          <p:cNvPr id="34" name="Body Level One…"/>
          <p:cNvSpPr txBox="1">
            <a:spLocks noGrp="1"/>
          </p:cNvSpPr>
          <p:nvPr>
            <p:ph type="body" sz="quarter" idx="1" hasCustomPrompt="1"/>
          </p:nvPr>
        </p:nvSpPr>
        <p:spPr>
          <a:xfrm>
            <a:off x="3028155" y="5257449"/>
            <a:ext cx="5500689" cy="3029302"/>
          </a:xfrm>
          <a:prstGeom prst="rect">
            <a:avLst/>
          </a:prstGeom>
        </p:spPr>
        <p:txBody>
          <a:body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9084325" y="8626348"/>
            <a:ext cx="239320" cy="23068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3028155" y="1893093"/>
            <a:ext cx="12358690" cy="806155"/>
          </a:xfrm>
          <a:prstGeom prst="rect">
            <a:avLst/>
          </a:prstGeom>
        </p:spPr>
        <p:txBody>
          <a:bodyPr anchor="t"/>
          <a:lstStyle>
            <a:lvl1pPr>
              <a:defRPr sz="6200" spc="-124"/>
            </a:lvl1pPr>
          </a:lstStyle>
          <a:p>
            <a:r>
              <a:t>Slide Title</a:t>
            </a:r>
          </a:p>
        </p:txBody>
      </p:sp>
      <p:sp>
        <p:nvSpPr>
          <p:cNvPr id="43" name="Slide Subtitle"/>
          <p:cNvSpPr txBox="1">
            <a:spLocks noGrp="1"/>
          </p:cNvSpPr>
          <p:nvPr>
            <p:ph type="body" sz="quarter" idx="21" hasCustomPrompt="1"/>
          </p:nvPr>
        </p:nvSpPr>
        <p:spPr>
          <a:xfrm>
            <a:off x="3028155" y="2620666"/>
            <a:ext cx="12358690" cy="525814"/>
          </a:xfrm>
          <a:prstGeom prst="rect">
            <a:avLst/>
          </a:prstGeom>
        </p:spPr>
        <p:txBody>
          <a:bodyPr lIns="25717" tIns="25717" rIns="25717" bIns="25717"/>
          <a:lstStyle>
            <a:lvl1pPr defTabSz="489108">
              <a:defRPr sz="3002"/>
            </a:lvl1pPr>
          </a:lstStyle>
          <a:p>
            <a:r>
              <a:t>Slide Subtitle</a:t>
            </a:r>
          </a:p>
        </p:txBody>
      </p:sp>
      <p:sp>
        <p:nvSpPr>
          <p:cNvPr id="44" name="Body Level One…"/>
          <p:cNvSpPr txBox="1">
            <a:spLocks noGrp="1"/>
          </p:cNvSpPr>
          <p:nvPr>
            <p:ph type="body" sz="half" idx="1" hasCustomPrompt="1"/>
          </p:nvPr>
        </p:nvSpPr>
        <p:spPr>
          <a:xfrm>
            <a:off x="3028155" y="3675658"/>
            <a:ext cx="12358690" cy="4644008"/>
          </a:xfrm>
          <a:prstGeom prst="rect">
            <a:avLst/>
          </a:prstGeom>
        </p:spPr>
        <p:txBody>
          <a:bodyPr/>
          <a:lstStyle>
            <a:lvl1pPr marL="431800" indent="-431800" defTabSz="1828754">
              <a:lnSpc>
                <a:spcPct val="90000"/>
              </a:lnSpc>
              <a:spcBef>
                <a:spcPts val="3300"/>
              </a:spcBef>
              <a:buSzPct val="123000"/>
              <a:buChar char="•"/>
              <a:defRPr sz="3400" b="0"/>
            </a:lvl1pPr>
            <a:lvl2pPr marL="1041400" indent="-431800" defTabSz="1828754">
              <a:lnSpc>
                <a:spcPct val="90000"/>
              </a:lnSpc>
              <a:spcBef>
                <a:spcPts val="3300"/>
              </a:spcBef>
              <a:buSzPct val="123000"/>
              <a:buChar char="•"/>
              <a:defRPr sz="3400" b="0"/>
            </a:lvl2pPr>
            <a:lvl3pPr marL="1651000" indent="-431800" defTabSz="1828754">
              <a:lnSpc>
                <a:spcPct val="90000"/>
              </a:lnSpc>
              <a:spcBef>
                <a:spcPts val="3300"/>
              </a:spcBef>
              <a:buSzPct val="123000"/>
              <a:buChar char="•"/>
              <a:defRPr sz="3400" b="0"/>
            </a:lvl3pPr>
            <a:lvl4pPr marL="2260600" indent="-431800" defTabSz="1828754">
              <a:lnSpc>
                <a:spcPct val="90000"/>
              </a:lnSpc>
              <a:spcBef>
                <a:spcPts val="3300"/>
              </a:spcBef>
              <a:buSzPct val="123000"/>
              <a:buChar char="•"/>
              <a:defRPr sz="3400" b="0"/>
            </a:lvl4pPr>
            <a:lvl5pPr marL="2870200" indent="-431800" defTabSz="1828754">
              <a:lnSpc>
                <a:spcPct val="90000"/>
              </a:lnSpc>
              <a:spcBef>
                <a:spcPts val="3300"/>
              </a:spcBef>
              <a:buSzPct val="123000"/>
              <a:buChar char="•"/>
              <a:defRPr sz="3400" b="0"/>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sz="half" idx="1" hasCustomPrompt="1"/>
          </p:nvPr>
        </p:nvSpPr>
        <p:spPr>
          <a:xfrm>
            <a:off x="3028155" y="3675658"/>
            <a:ext cx="12358690" cy="4644008"/>
          </a:xfrm>
          <a:prstGeom prst="rect">
            <a:avLst/>
          </a:prstGeom>
        </p:spPr>
        <p:txBody>
          <a:bodyPr numCol="2" spcCol="617934"/>
          <a:lstStyle>
            <a:lvl1pPr marL="431800" indent="-431800" defTabSz="1828754">
              <a:lnSpc>
                <a:spcPct val="90000"/>
              </a:lnSpc>
              <a:spcBef>
                <a:spcPts val="3300"/>
              </a:spcBef>
              <a:buSzPct val="123000"/>
              <a:buChar char="•"/>
              <a:defRPr sz="3400" b="0"/>
            </a:lvl1pPr>
            <a:lvl2pPr marL="1041400" indent="-431800" defTabSz="1828754">
              <a:lnSpc>
                <a:spcPct val="90000"/>
              </a:lnSpc>
              <a:spcBef>
                <a:spcPts val="3300"/>
              </a:spcBef>
              <a:buSzPct val="123000"/>
              <a:buChar char="•"/>
              <a:defRPr sz="3400" b="0"/>
            </a:lvl2pPr>
            <a:lvl3pPr marL="1651000" indent="-431800" defTabSz="1828754">
              <a:lnSpc>
                <a:spcPct val="90000"/>
              </a:lnSpc>
              <a:spcBef>
                <a:spcPts val="3300"/>
              </a:spcBef>
              <a:buSzPct val="123000"/>
              <a:buChar char="•"/>
              <a:defRPr sz="3400" b="0"/>
            </a:lvl3pPr>
            <a:lvl4pPr marL="2260600" indent="-431800" defTabSz="1828754">
              <a:lnSpc>
                <a:spcPct val="90000"/>
              </a:lnSpc>
              <a:spcBef>
                <a:spcPts val="3300"/>
              </a:spcBef>
              <a:buSzPct val="123000"/>
              <a:buChar char="•"/>
              <a:defRPr sz="3400" b="0"/>
            </a:lvl4pPr>
            <a:lvl5pPr marL="2870200" indent="-431800" defTabSz="1828754">
              <a:lnSpc>
                <a:spcPct val="90000"/>
              </a:lnSpc>
              <a:spcBef>
                <a:spcPts val="3300"/>
              </a:spcBef>
              <a:buSzPct val="123000"/>
              <a:buChar char="•"/>
              <a:defRPr sz="3400" b="0"/>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3028155" y="2620666"/>
            <a:ext cx="5500689" cy="525814"/>
          </a:xfrm>
          <a:prstGeom prst="rect">
            <a:avLst/>
          </a:prstGeom>
        </p:spPr>
        <p:txBody>
          <a:bodyPr lIns="25717" tIns="25717" rIns="25717" bIns="25717"/>
          <a:lstStyle>
            <a:lvl1pPr defTabSz="489108">
              <a:defRPr sz="3002"/>
            </a:lvl1pPr>
          </a:lstStyle>
          <a:p>
            <a:r>
              <a:t>Slide Subtitle</a:t>
            </a:r>
          </a:p>
        </p:txBody>
      </p:sp>
      <p:sp>
        <p:nvSpPr>
          <p:cNvPr id="61" name="Body Level One…"/>
          <p:cNvSpPr txBox="1">
            <a:spLocks noGrp="1"/>
          </p:cNvSpPr>
          <p:nvPr>
            <p:ph type="body" sz="quarter" idx="1" hasCustomPrompt="1"/>
          </p:nvPr>
        </p:nvSpPr>
        <p:spPr>
          <a:xfrm>
            <a:off x="3028155" y="3675658"/>
            <a:ext cx="5500689" cy="4644356"/>
          </a:xfrm>
          <a:prstGeom prst="rect">
            <a:avLst/>
          </a:prstGeom>
        </p:spPr>
        <p:txBody>
          <a:bodyPr/>
          <a:lstStyle>
            <a:lvl1pPr marL="431800" indent="-431800" defTabSz="1828754">
              <a:lnSpc>
                <a:spcPct val="90000"/>
              </a:lnSpc>
              <a:spcBef>
                <a:spcPts val="3300"/>
              </a:spcBef>
              <a:buSzPct val="123000"/>
              <a:buChar char="•"/>
              <a:defRPr sz="3400" b="0"/>
            </a:lvl1pPr>
            <a:lvl2pPr marL="1041400" indent="-431800" defTabSz="1828754">
              <a:lnSpc>
                <a:spcPct val="90000"/>
              </a:lnSpc>
              <a:spcBef>
                <a:spcPts val="3300"/>
              </a:spcBef>
              <a:buSzPct val="123000"/>
              <a:buChar char="•"/>
              <a:defRPr sz="3400" b="0"/>
            </a:lvl2pPr>
            <a:lvl3pPr marL="1651000" indent="-431800" defTabSz="1828754">
              <a:lnSpc>
                <a:spcPct val="90000"/>
              </a:lnSpc>
              <a:spcBef>
                <a:spcPts val="3300"/>
              </a:spcBef>
              <a:buSzPct val="123000"/>
              <a:buChar char="•"/>
              <a:defRPr sz="3400" b="0"/>
            </a:lvl3pPr>
            <a:lvl4pPr marL="2260600" indent="-431800" defTabSz="1828754">
              <a:lnSpc>
                <a:spcPct val="90000"/>
              </a:lnSpc>
              <a:spcBef>
                <a:spcPts val="3300"/>
              </a:spcBef>
              <a:buSzPct val="123000"/>
              <a:buChar char="•"/>
              <a:defRPr sz="3400" b="0"/>
            </a:lvl4pPr>
            <a:lvl5pPr marL="2870200" indent="-431800" defTabSz="1828754">
              <a:lnSpc>
                <a:spcPct val="90000"/>
              </a:lnSpc>
              <a:spcBef>
                <a:spcPts val="3300"/>
              </a:spcBef>
              <a:buSzPct val="123000"/>
              <a:buChar char="•"/>
              <a:defRPr sz="3400" b="0"/>
            </a:lvl5p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sz="half" idx="22"/>
          </p:nvPr>
        </p:nvSpPr>
        <p:spPr>
          <a:xfrm>
            <a:off x="9207499" y="1056788"/>
            <a:ext cx="6140743" cy="818765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3028155" y="1893093"/>
            <a:ext cx="5500689" cy="807245"/>
          </a:xfrm>
          <a:prstGeom prst="rect">
            <a:avLst/>
          </a:prstGeom>
        </p:spPr>
        <p:txBody>
          <a:bodyPr anchor="t"/>
          <a:lstStyle>
            <a:lvl1pPr>
              <a:defRPr sz="6200" spc="-124"/>
            </a:lvl1p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3028154" y="3836193"/>
            <a:ext cx="12358691" cy="2614614"/>
          </a:xfrm>
          <a:prstGeom prst="rect">
            <a:avLst/>
          </a:prstGeom>
        </p:spPr>
        <p:txBody>
          <a:bodyPr anchor="ctr"/>
          <a:lstStyle>
            <a:lvl1pPr>
              <a:defRPr b="0">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9084325" y="8626348"/>
            <a:ext cx="239320" cy="23068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3028155" y="1893093"/>
            <a:ext cx="12358690" cy="807160"/>
          </a:xfrm>
          <a:prstGeom prst="rect">
            <a:avLst/>
          </a:prstGeom>
        </p:spPr>
        <p:txBody>
          <a:bodyPr anchor="t"/>
          <a:lstStyle>
            <a:lvl1pPr>
              <a:defRPr sz="6200" spc="-124"/>
            </a:lvl1pPr>
          </a:lstStyle>
          <a:p>
            <a:r>
              <a:t>Slide Title</a:t>
            </a:r>
          </a:p>
        </p:txBody>
      </p:sp>
      <p:sp>
        <p:nvSpPr>
          <p:cNvPr id="80" name="Slide Subtitle"/>
          <p:cNvSpPr txBox="1">
            <a:spLocks noGrp="1"/>
          </p:cNvSpPr>
          <p:nvPr>
            <p:ph type="body" sz="quarter" idx="21" hasCustomPrompt="1"/>
          </p:nvPr>
        </p:nvSpPr>
        <p:spPr>
          <a:xfrm>
            <a:off x="3028155" y="2620666"/>
            <a:ext cx="12358690" cy="525814"/>
          </a:xfrm>
          <a:prstGeom prst="rect">
            <a:avLst/>
          </a:prstGeom>
        </p:spPr>
        <p:txBody>
          <a:bodyPr lIns="25717" tIns="25717" rIns="25717" bIns="25717"/>
          <a:lstStyle>
            <a:lvl1pPr defTabSz="489108">
              <a:defRPr sz="3002"/>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3028155" y="1893093"/>
            <a:ext cx="12358690" cy="807245"/>
          </a:xfrm>
          <a:prstGeom prst="rect">
            <a:avLst/>
          </a:prstGeom>
        </p:spPr>
        <p:txBody>
          <a:bodyPr anchor="t"/>
          <a:lstStyle>
            <a:lvl1pPr>
              <a:defRPr sz="6200" spc="-124"/>
            </a:lvl1pPr>
          </a:lstStyle>
          <a:p>
            <a:r>
              <a:t>Agenda Title</a:t>
            </a:r>
          </a:p>
        </p:txBody>
      </p:sp>
      <p:sp>
        <p:nvSpPr>
          <p:cNvPr id="89" name="Agenda Subtitle"/>
          <p:cNvSpPr txBox="1">
            <a:spLocks noGrp="1"/>
          </p:cNvSpPr>
          <p:nvPr>
            <p:ph type="body" sz="quarter" idx="21" hasCustomPrompt="1"/>
          </p:nvPr>
        </p:nvSpPr>
        <p:spPr>
          <a:xfrm>
            <a:off x="3028155" y="2620666"/>
            <a:ext cx="12358690" cy="525814"/>
          </a:xfrm>
          <a:prstGeom prst="rect">
            <a:avLst/>
          </a:prstGeom>
        </p:spPr>
        <p:txBody>
          <a:bodyPr lIns="25717" tIns="25717" rIns="25717" bIns="25717"/>
          <a:lstStyle>
            <a:lvl1pPr defTabSz="489108">
              <a:defRPr sz="3002"/>
            </a:lvl1pPr>
          </a:lstStyle>
          <a:p>
            <a:r>
              <a:t>Agenda Subtitle</a:t>
            </a:r>
          </a:p>
        </p:txBody>
      </p:sp>
      <p:sp>
        <p:nvSpPr>
          <p:cNvPr id="90" name="Body Level One…"/>
          <p:cNvSpPr txBox="1">
            <a:spLocks noGrp="1"/>
          </p:cNvSpPr>
          <p:nvPr>
            <p:ph type="body" sz="half" idx="1" hasCustomPrompt="1"/>
          </p:nvPr>
        </p:nvSpPr>
        <p:spPr>
          <a:xfrm>
            <a:off x="3028155" y="3675658"/>
            <a:ext cx="12358690" cy="4644008"/>
          </a:xfrm>
          <a:prstGeom prst="rect">
            <a:avLst/>
          </a:prstGeom>
        </p:spPr>
        <p:txBody>
          <a:bodyPr/>
          <a:lstStyle>
            <a:lvl1pPr>
              <a:spcBef>
                <a:spcPts val="1300"/>
              </a:spcBef>
              <a:defRPr b="0" spc="-38"/>
            </a:lvl1pPr>
            <a:lvl2pPr>
              <a:spcBef>
                <a:spcPts val="1300"/>
              </a:spcBef>
              <a:defRPr b="0" spc="-38"/>
            </a:lvl2pPr>
            <a:lvl3pPr>
              <a:spcBef>
                <a:spcPts val="1300"/>
              </a:spcBef>
              <a:defRPr b="0" spc="-38"/>
            </a:lvl3pPr>
            <a:lvl4pPr>
              <a:spcBef>
                <a:spcPts val="1300"/>
              </a:spcBef>
              <a:defRPr b="0" spc="-38"/>
            </a:lvl4pPr>
            <a:lvl5pPr>
              <a:spcBef>
                <a:spcPts val="1300"/>
              </a:spcBef>
              <a:defRPr b="0" spc="-3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3028154" y="2734307"/>
            <a:ext cx="12358691" cy="26146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b">
            <a:normAutofit/>
          </a:bodyPr>
          <a:lstStyle/>
          <a:p>
            <a:r>
              <a:t>Presentation Title</a:t>
            </a:r>
          </a:p>
        </p:txBody>
      </p:sp>
      <p:sp>
        <p:nvSpPr>
          <p:cNvPr id="3" name="Body Level One…"/>
          <p:cNvSpPr txBox="1">
            <a:spLocks noGrp="1"/>
          </p:cNvSpPr>
          <p:nvPr>
            <p:ph type="body" idx="1" hasCustomPrompt="1"/>
          </p:nvPr>
        </p:nvSpPr>
        <p:spPr>
          <a:xfrm>
            <a:off x="3025255" y="5348919"/>
            <a:ext cx="12358689" cy="10715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ormAutofit/>
          </a:bodyPr>
          <a:lstStyle/>
          <a:p>
            <a:r>
              <a:t>Presentation Subtitle</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9084325" y="8623966"/>
            <a:ext cx="239320" cy="230684"/>
          </a:xfrm>
          <a:prstGeom prst="rect">
            <a:avLst/>
          </a:prstGeom>
          <a:ln w="3175">
            <a:miter lim="400000"/>
          </a:ln>
        </p:spPr>
        <p:txBody>
          <a:bodyPr wrap="none" lIns="28575" tIns="28575" rIns="28575" bIns="28575" anchor="b">
            <a:spAutoFit/>
          </a:bodyPr>
          <a:lstStyle>
            <a:lvl1pPr defTabSz="438150">
              <a:defRPr sz="12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1pPr>
      <a:lvl2pPr marL="0" marR="0" indent="4572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2pPr>
      <a:lvl3pPr marL="0" marR="0" indent="9144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3pPr>
      <a:lvl4pPr marL="0" marR="0" indent="13716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4pPr>
      <a:lvl5pPr marL="0" marR="0" indent="18288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5pPr>
      <a:lvl6pPr marL="0" marR="0" indent="22860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6pPr>
      <a:lvl7pPr marL="0" marR="0" indent="27432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7pPr>
      <a:lvl8pPr marL="0" marR="0" indent="32004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8pPr>
      <a:lvl9pPr marL="0" marR="0" indent="3657600" algn="l" defTabSz="1828754" rtl="0" latinLnBrk="0">
        <a:lnSpc>
          <a:spcPct val="80000"/>
        </a:lnSpc>
        <a:spcBef>
          <a:spcPts val="0"/>
        </a:spcBef>
        <a:spcAft>
          <a:spcPts val="0"/>
        </a:spcAft>
        <a:buClrTx/>
        <a:buSzTx/>
        <a:buFontTx/>
        <a:buNone/>
        <a:tabLst/>
        <a:defRPr sz="8400" b="1" i="0" u="none" strike="noStrike" cap="none" spc="-168" baseline="0">
          <a:solidFill>
            <a:srgbClr val="000000"/>
          </a:solidFill>
          <a:uFillTx/>
          <a:latin typeface="+mn-lt"/>
          <a:ea typeface="+mn-ea"/>
          <a:cs typeface="+mn-cs"/>
          <a:sym typeface="Helvetica Neue"/>
        </a:defRPr>
      </a:lvl9pPr>
    </p:titleStyle>
    <p:bodyStyle>
      <a:lvl1pPr marL="0" marR="0" indent="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1pPr>
      <a:lvl2pPr marL="0" marR="0" indent="4572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2pPr>
      <a:lvl3pPr marL="0" marR="0" indent="9144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3pPr>
      <a:lvl4pPr marL="0" marR="0" indent="13716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4pPr>
      <a:lvl5pPr marL="0" marR="0" indent="18288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5pPr>
      <a:lvl6pPr marL="0" marR="0" indent="22860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6pPr>
      <a:lvl7pPr marL="0" marR="0" indent="27432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7pPr>
      <a:lvl8pPr marL="0" marR="0" indent="32004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8pPr>
      <a:lvl9pPr marL="0" marR="0" indent="3657600" algn="l" defTabSz="619125" rtl="0" latinLnBrk="0">
        <a:lnSpc>
          <a:spcPct val="100000"/>
        </a:lnSpc>
        <a:spcBef>
          <a:spcPts val="0"/>
        </a:spcBef>
        <a:spcAft>
          <a:spcPts val="0"/>
        </a:spcAft>
        <a:buClrTx/>
        <a:buSzTx/>
        <a:buFontTx/>
        <a:buNone/>
        <a:tabLst/>
        <a:defRPr sz="3800" b="1" i="0" u="none" strike="noStrike" cap="none" spc="0" baseline="0">
          <a:solidFill>
            <a:srgbClr val="000000"/>
          </a:solidFill>
          <a:uFillTx/>
          <a:latin typeface="+mn-lt"/>
          <a:ea typeface="+mn-ea"/>
          <a:cs typeface="+mn-cs"/>
          <a:sym typeface="Helvetica Neue"/>
        </a:defRPr>
      </a:lvl9pPr>
    </p:bodyStyle>
    <p:otherStyle>
      <a:lvl1pPr marL="0" marR="0" indent="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1pPr>
      <a:lvl2pPr marL="0" marR="0" indent="4572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2pPr>
      <a:lvl3pPr marL="0" marR="0" indent="9144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3pPr>
      <a:lvl4pPr marL="0" marR="0" indent="13716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4pPr>
      <a:lvl5pPr marL="0" marR="0" indent="18288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5pPr>
      <a:lvl6pPr marL="0" marR="0" indent="22860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6pPr>
      <a:lvl7pPr marL="0" marR="0" indent="27432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7pPr>
      <a:lvl8pPr marL="0" marR="0" indent="32004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8pPr>
      <a:lvl9pPr marL="0" marR="0" indent="3657600" algn="ctr" defTabSz="4381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CL-Sunum template-02.jpg" descr="SCL-Sunum template-02.jpg"/>
          <p:cNvPicPr>
            <a:picLocks noChangeAspect="1"/>
          </p:cNvPicPr>
          <p:nvPr/>
        </p:nvPicPr>
        <p:blipFill>
          <a:blip r:embed="rId2"/>
          <a:stretch>
            <a:fillRect/>
          </a:stretch>
        </p:blipFill>
        <p:spPr>
          <a:xfrm>
            <a:off x="-35144" y="-25400"/>
            <a:ext cx="18485287" cy="10397974"/>
          </a:xfrm>
          <a:prstGeom prst="rect">
            <a:avLst/>
          </a:prstGeom>
          <a:ln w="3175">
            <a:miter lim="400000"/>
          </a:ln>
        </p:spPr>
      </p:pic>
      <p:pic>
        <p:nvPicPr>
          <p:cNvPr id="15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0839" y="2238376"/>
            <a:ext cx="1653322" cy="1924048"/>
          </a:xfrm>
          <a:prstGeom prst="rect">
            <a:avLst/>
          </a:prstGeom>
          <a:ln w="3175">
            <a:miter lim="400000"/>
          </a:ln>
        </p:spPr>
      </p:pic>
      <p:sp>
        <p:nvSpPr>
          <p:cNvPr id="153" name="Lorem Ipsum"/>
          <p:cNvSpPr txBox="1"/>
          <p:nvPr/>
        </p:nvSpPr>
        <p:spPr>
          <a:xfrm>
            <a:off x="3611241" y="5139758"/>
            <a:ext cx="11835588" cy="171970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5400">
                <a:solidFill>
                  <a:srgbClr val="FFFFFF"/>
                </a:solidFill>
                <a:latin typeface="Helvetica Neue Medium"/>
                <a:ea typeface="Helvetica Neue Medium"/>
                <a:cs typeface="Helvetica Neue Medium"/>
                <a:sym typeface="Helvetica Neue Medium"/>
              </a:defRPr>
            </a:lvl1pPr>
          </a:lstStyle>
          <a:p>
            <a:r>
              <a:rPr lang="en-US" dirty="0"/>
              <a:t>How to Manage Your Project with Help from Technology &amp; AI</a:t>
            </a:r>
            <a:endParaRPr dirty="0"/>
          </a:p>
        </p:txBody>
      </p:sp>
      <p:pic>
        <p:nvPicPr>
          <p:cNvPr id="154"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0033" y="4465025"/>
            <a:ext cx="7054934" cy="413975"/>
          </a:xfrm>
          <a:prstGeom prst="rect">
            <a:avLst/>
          </a:prstGeom>
          <a:ln w="3175">
            <a:miter lim="400000"/>
          </a:ln>
        </p:spPr>
      </p:pic>
      <p:sp>
        <p:nvSpPr>
          <p:cNvPr id="155" name="Lorem Ipsum Lorem Ipsum Lorem Ipsum Lorem Ipsum Lorem Ipsum Lorem Ipsum Lorem Ipsum Lorem Ipsum Lorem Ipsum Lorem Ipsum Lorem Ipsum Lorem Ipsum Lorem Ipsum Lorem Ipsum Lorem Ipsum"/>
          <p:cNvSpPr txBox="1"/>
          <p:nvPr/>
        </p:nvSpPr>
        <p:spPr>
          <a:xfrm>
            <a:off x="6360696" y="7084021"/>
            <a:ext cx="5693605" cy="45781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619125">
              <a:defRPr sz="2600">
                <a:solidFill>
                  <a:srgbClr val="FFFFFF"/>
                </a:solidFill>
                <a:latin typeface="Helvetica Neue Medium"/>
                <a:ea typeface="Helvetica Neue Medium"/>
                <a:cs typeface="Helvetica Neue Medium"/>
                <a:sym typeface="Helvetica Neue Medium"/>
              </a:defRPr>
            </a:lvl1pPr>
          </a:lstStyle>
          <a:p>
            <a:r>
              <a:rPr lang="en-US" dirty="0"/>
              <a:t>A Case Study</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A4C39-A190-DAB6-B538-4FF6EE4FB51F}"/>
            </a:ext>
          </a:extLst>
        </p:cNvPr>
        <p:cNvGrpSpPr/>
        <p:nvPr/>
      </p:nvGrpSpPr>
      <p:grpSpPr>
        <a:xfrm>
          <a:off x="0" y="0"/>
          <a:ext cx="0" cy="0"/>
          <a:chOff x="0" y="0"/>
          <a:chExt cx="0" cy="0"/>
        </a:xfrm>
      </p:grpSpPr>
      <p:pic>
        <p:nvPicPr>
          <p:cNvPr id="9" name="Image" descr="Image">
            <a:extLst>
              <a:ext uri="{FF2B5EF4-FFF2-40B4-BE49-F238E27FC236}">
                <a16:creationId xmlns:a16="http://schemas.microsoft.com/office/drawing/2014/main" id="{3D72567E-7DE2-B16B-7E38-C3A040D5CB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19" name="Image" descr="Image">
            <a:extLst>
              <a:ext uri="{FF2B5EF4-FFF2-40B4-BE49-F238E27FC236}">
                <a16:creationId xmlns:a16="http://schemas.microsoft.com/office/drawing/2014/main" id="{F6C8FAA4-7522-69EB-8829-85A131107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pic>
        <p:nvPicPr>
          <p:cNvPr id="3" name="Picture 2">
            <a:extLst>
              <a:ext uri="{FF2B5EF4-FFF2-40B4-BE49-F238E27FC236}">
                <a16:creationId xmlns:a16="http://schemas.microsoft.com/office/drawing/2014/main" id="{4BA3963A-86CB-4695-628D-D99387CF73C1}"/>
              </a:ext>
            </a:extLst>
          </p:cNvPr>
          <p:cNvPicPr>
            <a:picLocks noChangeAspect="1"/>
          </p:cNvPicPr>
          <p:nvPr/>
        </p:nvPicPr>
        <p:blipFill>
          <a:blip r:embed="rId4"/>
          <a:stretch>
            <a:fillRect/>
          </a:stretch>
        </p:blipFill>
        <p:spPr>
          <a:xfrm>
            <a:off x="597804" y="842538"/>
            <a:ext cx="6319831" cy="4169078"/>
          </a:xfrm>
          <a:prstGeom prst="rect">
            <a:avLst/>
          </a:prstGeom>
        </p:spPr>
      </p:pic>
      <p:pic>
        <p:nvPicPr>
          <p:cNvPr id="4" name="Picture 3">
            <a:extLst>
              <a:ext uri="{FF2B5EF4-FFF2-40B4-BE49-F238E27FC236}">
                <a16:creationId xmlns:a16="http://schemas.microsoft.com/office/drawing/2014/main" id="{661F1330-D5AA-3F1D-3E06-C5B87E9E7C8A}"/>
              </a:ext>
            </a:extLst>
          </p:cNvPr>
          <p:cNvPicPr>
            <a:picLocks noChangeAspect="1"/>
          </p:cNvPicPr>
          <p:nvPr/>
        </p:nvPicPr>
        <p:blipFill>
          <a:blip r:embed="rId5"/>
          <a:stretch>
            <a:fillRect/>
          </a:stretch>
        </p:blipFill>
        <p:spPr>
          <a:xfrm>
            <a:off x="5104722" y="3340551"/>
            <a:ext cx="4874091" cy="4169078"/>
          </a:xfrm>
          <a:prstGeom prst="rect">
            <a:avLst/>
          </a:prstGeom>
        </p:spPr>
      </p:pic>
      <p:pic>
        <p:nvPicPr>
          <p:cNvPr id="5" name="Picture 4">
            <a:extLst>
              <a:ext uri="{FF2B5EF4-FFF2-40B4-BE49-F238E27FC236}">
                <a16:creationId xmlns:a16="http://schemas.microsoft.com/office/drawing/2014/main" id="{DA07BE53-CE07-7618-A8C9-FBC49D993827}"/>
              </a:ext>
            </a:extLst>
          </p:cNvPr>
          <p:cNvPicPr>
            <a:picLocks noChangeAspect="1"/>
          </p:cNvPicPr>
          <p:nvPr/>
        </p:nvPicPr>
        <p:blipFill>
          <a:blip r:embed="rId6"/>
          <a:stretch>
            <a:fillRect/>
          </a:stretch>
        </p:blipFill>
        <p:spPr>
          <a:xfrm>
            <a:off x="601539" y="5643193"/>
            <a:ext cx="6316096" cy="3801268"/>
          </a:xfrm>
          <a:prstGeom prst="rect">
            <a:avLst/>
          </a:prstGeom>
        </p:spPr>
      </p:pic>
      <p:sp>
        <p:nvSpPr>
          <p:cNvPr id="2" name="TextBox 1">
            <a:extLst>
              <a:ext uri="{FF2B5EF4-FFF2-40B4-BE49-F238E27FC236}">
                <a16:creationId xmlns:a16="http://schemas.microsoft.com/office/drawing/2014/main" id="{AB6209B5-FCAF-34C2-77FC-A8125C1DA1C8}"/>
              </a:ext>
            </a:extLst>
          </p:cNvPr>
          <p:cNvSpPr txBox="1"/>
          <p:nvPr/>
        </p:nvSpPr>
        <p:spPr>
          <a:xfrm>
            <a:off x="1159329" y="7637998"/>
            <a:ext cx="5274128" cy="611706"/>
          </a:xfrm>
          <a:prstGeom prst="rect">
            <a:avLst/>
          </a:prstGeom>
          <a:solidFill>
            <a:srgbClr val="F5423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1828754" rtl="0" fontAlgn="auto" latinLnBrk="0"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chemeClr val="bg1"/>
                </a:solidFill>
                <a:effectLst/>
                <a:uFillTx/>
                <a:latin typeface="+mn-lt"/>
                <a:ea typeface="+mn-ea"/>
                <a:cs typeface="+mn-cs"/>
                <a:sym typeface="Helvetica Neue"/>
              </a:rPr>
              <a:t>Schedule Analytics</a:t>
            </a:r>
          </a:p>
        </p:txBody>
      </p:sp>
      <p:sp>
        <p:nvSpPr>
          <p:cNvPr id="7" name="TextBox 6">
            <a:extLst>
              <a:ext uri="{FF2B5EF4-FFF2-40B4-BE49-F238E27FC236}">
                <a16:creationId xmlns:a16="http://schemas.microsoft.com/office/drawing/2014/main" id="{5B66B61D-903F-284C-EC55-E00ABCF916F1}"/>
              </a:ext>
            </a:extLst>
          </p:cNvPr>
          <p:cNvSpPr txBox="1"/>
          <p:nvPr/>
        </p:nvSpPr>
        <p:spPr>
          <a:xfrm>
            <a:off x="10503387" y="472621"/>
            <a:ext cx="6712449" cy="95102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b="1" u="sng" dirty="0">
                <a:solidFill>
                  <a:schemeClr val="bg1"/>
                </a:solidFill>
              </a:rPr>
              <a:t>Critical Conclusions</a:t>
            </a:r>
          </a:p>
          <a:p>
            <a:pPr algn="l"/>
            <a:endParaRPr lang="en-US" sz="2800" dirty="0">
              <a:solidFill>
                <a:schemeClr val="bg1"/>
              </a:solidFill>
            </a:endParaRPr>
          </a:p>
          <a:p>
            <a:pPr algn="l">
              <a:buFont typeface="+mj-lt"/>
              <a:buAutoNum type="arabicPeriod"/>
            </a:pPr>
            <a:r>
              <a:rPr lang="en-US" sz="2000" b="1" dirty="0">
                <a:solidFill>
                  <a:schemeClr val="bg1"/>
                </a:solidFill>
              </a:rPr>
              <a:t> Increased Scheduling Risk</a:t>
            </a:r>
            <a:endParaRPr lang="en-US" sz="2000" dirty="0">
              <a:solidFill>
                <a:schemeClr val="bg1"/>
              </a:solidFill>
            </a:endParaRPr>
          </a:p>
          <a:p>
            <a:pPr marL="457200" lvl="1" indent="0" algn="l"/>
            <a:r>
              <a:rPr lang="en-US" sz="2000" b="1" dirty="0">
                <a:solidFill>
                  <a:schemeClr val="accent4"/>
                </a:solidFill>
              </a:rPr>
              <a:t>Risk</a:t>
            </a:r>
            <a:r>
              <a:rPr lang="en-US" sz="2000" dirty="0">
                <a:solidFill>
                  <a:schemeClr val="accent4"/>
                </a:solidFill>
              </a:rPr>
              <a:t>: The project has little to no buffer to absorb delays, making it more susceptible to schedule overruns.</a:t>
            </a:r>
          </a:p>
          <a:p>
            <a:pPr marL="457200" lvl="1" indent="0" algn="l"/>
            <a:endParaRPr lang="en-US" sz="2000" dirty="0">
              <a:solidFill>
                <a:schemeClr val="accent4"/>
              </a:solidFill>
            </a:endParaRPr>
          </a:p>
          <a:p>
            <a:pPr algn="l">
              <a:buFont typeface="+mj-lt"/>
              <a:buAutoNum type="arabicPeriod"/>
            </a:pPr>
            <a:r>
              <a:rPr lang="en-US" sz="2000" b="1" dirty="0">
                <a:solidFill>
                  <a:schemeClr val="bg1"/>
                </a:solidFill>
              </a:rPr>
              <a:t> Compression of the Project Schedule</a:t>
            </a:r>
            <a:endParaRPr lang="en-US" sz="2000" dirty="0">
              <a:solidFill>
                <a:schemeClr val="bg1"/>
              </a:solidFill>
            </a:endParaRPr>
          </a:p>
          <a:p>
            <a:pPr marL="457200" lvl="1" indent="0" algn="l"/>
            <a:r>
              <a:rPr lang="en-US" sz="2000" dirty="0">
                <a:solidFill>
                  <a:schemeClr val="bg1"/>
                </a:solidFill>
              </a:rPr>
              <a:t>The reduction in float suggests that tasks are scheduled tightly, possibly due to accelerated timelines or cumulative delays that have not been mitigated.</a:t>
            </a:r>
          </a:p>
          <a:p>
            <a:pPr marL="457200" lvl="1" indent="0" algn="l"/>
            <a:r>
              <a:rPr lang="en-US" sz="2000" b="1" dirty="0">
                <a:solidFill>
                  <a:schemeClr val="accent5"/>
                </a:solidFill>
              </a:rPr>
              <a:t>Recommendation</a:t>
            </a:r>
            <a:r>
              <a:rPr lang="en-US" sz="2000" dirty="0">
                <a:solidFill>
                  <a:schemeClr val="bg1"/>
                </a:solidFill>
              </a:rPr>
              <a:t>: Re-evaluate the project schedule to determine if timelines are realistic and consider adjusting deadlines or redistributing workloads.</a:t>
            </a:r>
          </a:p>
          <a:p>
            <a:pPr marL="17463" lvl="1" indent="0" algn="l"/>
            <a:endParaRPr lang="en-US" sz="2000" dirty="0">
              <a:solidFill>
                <a:schemeClr val="bg1"/>
              </a:solidFill>
            </a:endParaRPr>
          </a:p>
          <a:p>
            <a:pPr algn="l"/>
            <a:r>
              <a:rPr lang="en-US" sz="2800" b="1" u="sng" dirty="0">
                <a:solidFill>
                  <a:schemeClr val="bg1"/>
                </a:solidFill>
              </a:rPr>
              <a:t>Implications for Project Controls</a:t>
            </a:r>
          </a:p>
          <a:p>
            <a:pPr algn="l"/>
            <a:endParaRPr lang="en-US" sz="2800" dirty="0">
              <a:solidFill>
                <a:schemeClr val="bg1"/>
              </a:solidFill>
            </a:endParaRPr>
          </a:p>
          <a:p>
            <a:pPr marL="457200" indent="-457200" algn="l">
              <a:buAutoNum type="arabicPeriod"/>
            </a:pPr>
            <a:r>
              <a:rPr lang="en-US" sz="2000" dirty="0">
                <a:solidFill>
                  <a:schemeClr val="accent4"/>
                </a:solidFill>
              </a:rPr>
              <a:t>Urgent Action Required</a:t>
            </a:r>
            <a:r>
              <a:rPr lang="en-US" sz="2000" dirty="0">
                <a:solidFill>
                  <a:schemeClr val="bg1"/>
                </a:solidFill>
              </a:rPr>
              <a:t>: The project is at a critical juncture where immediate steps are necessary to prevent schedule slippage.</a:t>
            </a:r>
          </a:p>
          <a:p>
            <a:pPr marL="457200" indent="-457200" algn="l">
              <a:buAutoNum type="arabicPeriod"/>
            </a:pPr>
            <a:endParaRPr lang="en-US" sz="2000" dirty="0">
              <a:solidFill>
                <a:schemeClr val="bg1"/>
              </a:solidFill>
            </a:endParaRPr>
          </a:p>
          <a:p>
            <a:pPr marL="457200" indent="-457200" algn="l">
              <a:buAutoNum type="arabicPeriod"/>
            </a:pPr>
            <a:r>
              <a:rPr lang="en-US" sz="2000" dirty="0">
                <a:solidFill>
                  <a:schemeClr val="bg1"/>
                </a:solidFill>
              </a:rPr>
              <a:t>Schedule Optimization: Explore opportunities to re-sequence tasks, overlap activities, or adjust task durations where feasible to regain float.</a:t>
            </a:r>
          </a:p>
          <a:p>
            <a:pPr marL="457200" indent="-457200" algn="l">
              <a:buAutoNum type="arabicPeriod"/>
            </a:pPr>
            <a:endParaRPr lang="en-US" sz="2000" dirty="0">
              <a:solidFill>
                <a:schemeClr val="bg1"/>
              </a:solidFill>
            </a:endParaRPr>
          </a:p>
          <a:p>
            <a:pPr marL="457200" indent="-457200" algn="l">
              <a:buAutoNum type="arabicPeriod"/>
            </a:pPr>
            <a:r>
              <a:rPr lang="en-US" sz="2000" dirty="0">
                <a:solidFill>
                  <a:schemeClr val="bg1"/>
                </a:solidFill>
              </a:rPr>
              <a:t>Contingency Planning: Develop contingency plans for high-risk areas to prepare for potential delays.</a:t>
            </a:r>
          </a:p>
          <a:p>
            <a:pPr marL="17463" lvl="1" indent="0" algn="l"/>
            <a:endParaRPr lang="en-US" sz="2000" dirty="0">
              <a:solidFill>
                <a:schemeClr val="bg1"/>
              </a:solidFill>
            </a:endParaRPr>
          </a:p>
        </p:txBody>
      </p:sp>
    </p:spTree>
    <p:extLst>
      <p:ext uri="{BB962C8B-B14F-4D97-AF65-F5344CB8AC3E}">
        <p14:creationId xmlns:p14="http://schemas.microsoft.com/office/powerpoint/2010/main" val="7408001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F8D58-B3FD-DBDC-9239-4586DDB4D048}"/>
            </a:ext>
          </a:extLst>
        </p:cNvPr>
        <p:cNvGrpSpPr/>
        <p:nvPr/>
      </p:nvGrpSpPr>
      <p:grpSpPr>
        <a:xfrm>
          <a:off x="0" y="0"/>
          <a:ext cx="0" cy="0"/>
          <a:chOff x="0" y="0"/>
          <a:chExt cx="0" cy="0"/>
        </a:xfrm>
      </p:grpSpPr>
      <p:pic>
        <p:nvPicPr>
          <p:cNvPr id="20" name="Image" descr="Image">
            <a:extLst>
              <a:ext uri="{FF2B5EF4-FFF2-40B4-BE49-F238E27FC236}">
                <a16:creationId xmlns:a16="http://schemas.microsoft.com/office/drawing/2014/main" id="{DCA8D553-5F11-D60B-6C4E-2172CDCE606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2050" name="Picture 2" descr="Male avatar icon Unknown or anonymous ...">
            <a:extLst>
              <a:ext uri="{FF2B5EF4-FFF2-40B4-BE49-F238E27FC236}">
                <a16:creationId xmlns:a16="http://schemas.microsoft.com/office/drawing/2014/main" id="{909BF1BB-B7BA-82D2-F3F0-7F35A40A7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27" y="1483194"/>
            <a:ext cx="349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165" name="Lorem Ipsum">
            <a:extLst>
              <a:ext uri="{FF2B5EF4-FFF2-40B4-BE49-F238E27FC236}">
                <a16:creationId xmlns:a16="http://schemas.microsoft.com/office/drawing/2014/main" id="{C1CCB46E-B4D2-1431-B494-A5B6B93E5071}"/>
              </a:ext>
            </a:extLst>
          </p:cNvPr>
          <p:cNvSpPr txBox="1"/>
          <p:nvPr/>
        </p:nvSpPr>
        <p:spPr>
          <a:xfrm>
            <a:off x="651327" y="650339"/>
            <a:ext cx="4115479" cy="7963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4800" dirty="0"/>
              <a:t>Contractor</a:t>
            </a:r>
          </a:p>
        </p:txBody>
      </p:sp>
      <p:sp>
        <p:nvSpPr>
          <p:cNvPr id="2" name="Lorem Ipsum">
            <a:extLst>
              <a:ext uri="{FF2B5EF4-FFF2-40B4-BE49-F238E27FC236}">
                <a16:creationId xmlns:a16="http://schemas.microsoft.com/office/drawing/2014/main" id="{A80D7651-6BD1-C453-5836-12145846CB35}"/>
              </a:ext>
            </a:extLst>
          </p:cNvPr>
          <p:cNvSpPr txBox="1"/>
          <p:nvPr/>
        </p:nvSpPr>
        <p:spPr>
          <a:xfrm>
            <a:off x="177133" y="4013054"/>
            <a:ext cx="4996542" cy="6732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2000" dirty="0"/>
              <a:t>Head of Contracts &amp; Risk Management for an International Contractor</a:t>
            </a:r>
          </a:p>
        </p:txBody>
      </p:sp>
      <p:pic>
        <p:nvPicPr>
          <p:cNvPr id="2054" name="Picture 6" descr="European Union Euro EUR currency gold ...">
            <a:extLst>
              <a:ext uri="{FF2B5EF4-FFF2-40B4-BE49-F238E27FC236}">
                <a16:creationId xmlns:a16="http://schemas.microsoft.com/office/drawing/2014/main" id="{0DF3926F-A42C-E210-3AE3-DC95EEB3DF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001" y="5308992"/>
            <a:ext cx="1185635" cy="11856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0DAF24-C929-813D-96A3-CDAC58BE3D18}"/>
              </a:ext>
            </a:extLst>
          </p:cNvPr>
          <p:cNvSpPr txBox="1"/>
          <p:nvPr/>
        </p:nvSpPr>
        <p:spPr>
          <a:xfrm>
            <a:off x="207981" y="7025529"/>
            <a:ext cx="4641605" cy="2291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a:lnSpc>
                <a:spcPct val="115000"/>
              </a:lnSpc>
              <a:spcBef>
                <a:spcPts val="0"/>
              </a:spcBef>
              <a:spcAft>
                <a:spcPts val="0"/>
              </a:spcAft>
              <a:buFont typeface="Wingdings" pitchFamily="2" charset="2"/>
              <a:buChar char=""/>
            </a:pPr>
            <a:r>
              <a:rPr lang="en-US" sz="2000" dirty="0">
                <a:solidFill>
                  <a:srgbClr val="FFFFFF"/>
                </a:solidFill>
                <a:latin typeface="Helvetica Neue Medium"/>
                <a:ea typeface="Helvetica Neue Medium"/>
                <a:cs typeface="Helvetica Neue Medium"/>
                <a:sym typeface="Helvetica Neue Medium"/>
              </a:rPr>
              <a:t>John’s company was accused of:</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chemeClr val="accent3"/>
                </a:solidFill>
                <a:latin typeface="Helvetica Neue Medium"/>
                <a:ea typeface="Helvetica Neue Medium"/>
                <a:cs typeface="Helvetica Neue Medium"/>
                <a:sym typeface="Helvetica Neue Medium"/>
              </a:rPr>
              <a:t>Project Delays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chemeClr val="accent4"/>
                </a:solidFill>
                <a:latin typeface="Helvetica Neue Medium"/>
                <a:ea typeface="Helvetica Neue Medium"/>
                <a:cs typeface="Helvetica Neue Medium"/>
                <a:sym typeface="Helvetica Neue Medium"/>
              </a:rPr>
              <a:t>Poor Quality of Works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chemeClr val="accent1"/>
                </a:solidFill>
                <a:latin typeface="Helvetica Neue Medium"/>
                <a:ea typeface="Helvetica Neue Medium"/>
                <a:cs typeface="Helvetica Neue Medium"/>
                <a:sym typeface="Helvetica Neue Medium"/>
              </a:rPr>
              <a:t>Damages to Facade Glass from Welding and Metal Grinding </a:t>
            </a:r>
          </a:p>
        </p:txBody>
      </p:sp>
      <p:pic>
        <p:nvPicPr>
          <p:cNvPr id="19" name="Image" descr="Image">
            <a:extLst>
              <a:ext uri="{FF2B5EF4-FFF2-40B4-BE49-F238E27FC236}">
                <a16:creationId xmlns:a16="http://schemas.microsoft.com/office/drawing/2014/main" id="{87682FCA-7BA3-A8B9-703A-8CE14583DC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sp>
        <p:nvSpPr>
          <p:cNvPr id="4" name="TextBox 3">
            <a:extLst>
              <a:ext uri="{FF2B5EF4-FFF2-40B4-BE49-F238E27FC236}">
                <a16:creationId xmlns:a16="http://schemas.microsoft.com/office/drawing/2014/main" id="{CDEE1542-E155-48E1-6331-944930BDD5FC}"/>
              </a:ext>
            </a:extLst>
          </p:cNvPr>
          <p:cNvSpPr txBox="1"/>
          <p:nvPr/>
        </p:nvSpPr>
        <p:spPr>
          <a:xfrm>
            <a:off x="5639282" y="1828802"/>
            <a:ext cx="3615879" cy="8598508"/>
          </a:xfrm>
          <a:prstGeom prst="rect">
            <a:avLst/>
          </a:prstGeom>
          <a:ln w="3175">
            <a:miter lim="400000"/>
          </a:ln>
        </p:spPr>
        <p:txBody>
          <a:bodyPr wrap="square" lIns="28575" tIns="28575" rIns="27432" bIns="28575"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19125">
              <a:defRPr sz="2000">
                <a:solidFill>
                  <a:srgbClr val="FFFFFF"/>
                </a:solidFill>
                <a:latin typeface="Helvetica Neue Medium"/>
                <a:ea typeface="Helvetica Neue Medium"/>
                <a:cs typeface="Helvetica Neue Medium"/>
              </a:defRPr>
            </a:lvl1pPr>
          </a:lstStyle>
          <a:p>
            <a:r>
              <a:rPr lang="en-US" sz="2800" u="sng" dirty="0">
                <a:solidFill>
                  <a:schemeClr val="accent3"/>
                </a:solidFill>
                <a:latin typeface="Aptos" panose="020B0004020202020204" pitchFamily="34" charset="0"/>
              </a:rPr>
              <a:t>Project Delays</a:t>
            </a:r>
          </a:p>
          <a:p>
            <a:pPr algn="l"/>
            <a:endParaRPr lang="en-US" sz="2400" b="1" dirty="0">
              <a:latin typeface="Aptos" panose="020B0004020202020204" pitchFamily="34" charset="0"/>
            </a:endParaRPr>
          </a:p>
          <a:p>
            <a:pPr algn="l"/>
            <a:r>
              <a:rPr lang="en-US" sz="2400" b="1" dirty="0">
                <a:latin typeface="Aptos" panose="020B0004020202020204" pitchFamily="34" charset="0"/>
              </a:rPr>
              <a:t>From communications: </a:t>
            </a:r>
          </a:p>
          <a:p>
            <a:pPr marL="342900" indent="-342900" algn="l">
              <a:spcBef>
                <a:spcPts val="600"/>
              </a:spcBef>
              <a:buFontTx/>
              <a:buChar char="-"/>
            </a:pPr>
            <a:r>
              <a:rPr lang="en-US" dirty="0">
                <a:latin typeface="Aptos" panose="020B0004020202020204" pitchFamily="34" charset="0"/>
              </a:rPr>
              <a:t>critical activities on the project, which were not on the P6 schedule. </a:t>
            </a:r>
          </a:p>
          <a:p>
            <a:pPr marL="342900" indent="-342900" algn="l">
              <a:spcBef>
                <a:spcPts val="600"/>
              </a:spcBef>
              <a:buFontTx/>
              <a:buChar char="-"/>
            </a:pPr>
            <a:r>
              <a:rPr lang="en-US" dirty="0">
                <a:latin typeface="Aptos" panose="020B0004020202020204" pitchFamily="34" charset="0"/>
              </a:rPr>
              <a:t>Activities which Employer’s other contractors were responsible for. </a:t>
            </a:r>
          </a:p>
          <a:p>
            <a:pPr marL="342900" indent="-342900" algn="l">
              <a:spcBef>
                <a:spcPts val="600"/>
              </a:spcBef>
              <a:buFontTx/>
              <a:buChar char="-"/>
            </a:pPr>
            <a:r>
              <a:rPr lang="en-US" dirty="0">
                <a:latin typeface="Aptos" panose="020B0004020202020204" pitchFamily="34" charset="0"/>
              </a:rPr>
              <a:t>As built schedule was developed from installation procedures and communication, which showed that Employer’s other contractors were responsible for most of the delays.</a:t>
            </a:r>
          </a:p>
          <a:p>
            <a:pPr algn="l"/>
            <a:endParaRPr lang="en-US" dirty="0">
              <a:latin typeface="Aptos" panose="020B0004020202020204" pitchFamily="34" charset="0"/>
            </a:endParaRPr>
          </a:p>
          <a:p>
            <a:pPr algn="l"/>
            <a:r>
              <a:rPr lang="en-US" sz="2400" b="1" dirty="0">
                <a:latin typeface="Aptos" panose="020B0004020202020204" pitchFamily="34" charset="0"/>
              </a:rPr>
              <a:t>From Design Analysis:</a:t>
            </a:r>
            <a:r>
              <a:rPr lang="en-US" dirty="0">
                <a:latin typeface="Aptos" panose="020B0004020202020204" pitchFamily="34" charset="0"/>
              </a:rPr>
              <a:t> </a:t>
            </a:r>
          </a:p>
          <a:p>
            <a:pPr marL="342900" indent="-342900" algn="l">
              <a:buFontTx/>
              <a:buChar char="-"/>
            </a:pPr>
            <a:r>
              <a:rPr lang="en-US" dirty="0">
                <a:latin typeface="Aptos" panose="020B0004020202020204" pitchFamily="34" charset="0"/>
              </a:rPr>
              <a:t>Employer kept changing MEP designs such that works could not have been completed on time.</a:t>
            </a:r>
          </a:p>
          <a:p>
            <a:pPr marL="342900" indent="-342900" algn="l">
              <a:buFontTx/>
              <a:buChar char="-"/>
            </a:pPr>
            <a:endParaRPr lang="en-US" dirty="0">
              <a:latin typeface="Aptos" panose="020B0004020202020204" pitchFamily="34" charset="0"/>
            </a:endParaRPr>
          </a:p>
          <a:p>
            <a:pPr algn="l"/>
            <a:endParaRPr lang="en-US" dirty="0">
              <a:latin typeface="Aptos" panose="020B0004020202020204" pitchFamily="34" charset="0"/>
            </a:endParaRPr>
          </a:p>
          <a:p>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4FF28303-658C-98D8-6B53-4EE06078FFA6}"/>
              </a:ext>
            </a:extLst>
          </p:cNvPr>
          <p:cNvSpPr txBox="1"/>
          <p:nvPr/>
        </p:nvSpPr>
        <p:spPr>
          <a:xfrm>
            <a:off x="10006509" y="1745672"/>
            <a:ext cx="3893798" cy="8555419"/>
          </a:xfrm>
          <a:prstGeom prst="rect">
            <a:avLst/>
          </a:prstGeom>
          <a:ln w="3175">
            <a:miter lim="400000"/>
          </a:ln>
        </p:spPr>
        <p:txBody>
          <a:bodyPr wrap="square" lIns="28575" tIns="28575" rIns="28575" bIns="28575"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19125">
              <a:defRPr sz="2000">
                <a:solidFill>
                  <a:srgbClr val="FFFFFF"/>
                </a:solidFill>
                <a:latin typeface="Helvetica Neue Medium"/>
                <a:ea typeface="Helvetica Neue Medium"/>
                <a:cs typeface="Helvetica Neue Medium"/>
              </a:defRPr>
            </a:lvl1pPr>
          </a:lstStyle>
          <a:p>
            <a:r>
              <a:rPr lang="en-US" sz="2800" u="sng" dirty="0">
                <a:solidFill>
                  <a:schemeClr val="accent4"/>
                </a:solidFill>
                <a:latin typeface="Aptos" panose="020B0004020202020204" pitchFamily="34" charset="0"/>
              </a:rPr>
              <a:t>Quality</a:t>
            </a:r>
            <a:endParaRPr lang="en-US" u="sng" dirty="0">
              <a:solidFill>
                <a:schemeClr val="accent4"/>
              </a:solidFill>
              <a:latin typeface="Aptos" panose="020B0004020202020204" pitchFamily="34" charset="0"/>
            </a:endParaRPr>
          </a:p>
          <a:p>
            <a:pPr marR="0" lvl="0" algn="l">
              <a:lnSpc>
                <a:spcPct val="115000"/>
              </a:lnSpc>
              <a:spcBef>
                <a:spcPts val="0"/>
              </a:spcBef>
              <a:spcAft>
                <a:spcPts val="0"/>
              </a:spcAft>
            </a:pP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gn="l">
              <a:lnSpc>
                <a:spcPct val="115000"/>
              </a:lnSpc>
              <a:spcBef>
                <a:spcPts val="0"/>
              </a:spcBef>
              <a:spcAft>
                <a:spcPts val="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From Documents &amp; Photos:</a:t>
            </a:r>
          </a:p>
          <a:p>
            <a:pPr marL="342900" marR="0" lvl="0" indent="-342900" algn="l">
              <a:lnSpc>
                <a:spcPct val="115000"/>
              </a:lnSpc>
              <a:spcBef>
                <a:spcPts val="0"/>
              </a:spcBef>
              <a:spcAft>
                <a:spcPts val="0"/>
              </a:spcAft>
              <a:buFontTx/>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Records showed that project team corrected NCRs during the last 6 months of the projects, having resolved over 90% of the NCRs.</a:t>
            </a:r>
          </a:p>
          <a:p>
            <a:pPr marL="342900" marR="0" lvl="0" indent="-342900" algn="l">
              <a:lnSpc>
                <a:spcPct val="115000"/>
              </a:lnSpc>
              <a:spcBef>
                <a:spcPts val="0"/>
              </a:spcBef>
              <a:spcAft>
                <a:spcPts val="0"/>
              </a:spcAft>
              <a:buFontTx/>
              <a:buChar char="-"/>
            </a:pPr>
            <a:r>
              <a:rPr lang="en-US" kern="100" dirty="0">
                <a:latin typeface="Aptos" panose="020B0004020202020204" pitchFamily="34" charset="0"/>
                <a:ea typeface="Aptos" panose="020B0004020202020204" pitchFamily="34" charset="0"/>
                <a:cs typeface="Times New Roman" panose="02020603050405020304" pitchFamily="18" charset="0"/>
              </a:rPr>
              <a:t>Showed</a:t>
            </a:r>
            <a:r>
              <a:rPr lang="en-US" kern="100" dirty="0">
                <a:effectLst/>
                <a:latin typeface="Aptos" panose="020B0004020202020204" pitchFamily="34" charset="0"/>
                <a:ea typeface="Aptos" panose="020B0004020202020204" pitchFamily="34" charset="0"/>
                <a:cs typeface="Times New Roman" panose="02020603050405020304" pitchFamily="18" charset="0"/>
              </a:rPr>
              <a:t> Employer’s project manager failed to formally close the NCRs, because many of them were a matter of interfacing with Employer’s other contractors, who failed to complete their works, so Contractor was held wrongfully responsible for it.</a:t>
            </a:r>
          </a:p>
          <a:p>
            <a:pPr marL="457200" marR="0" algn="l">
              <a:lnSpc>
                <a:spcPct val="115000"/>
              </a:lnSpc>
              <a:spcBef>
                <a:spcPts val="0"/>
              </a:spcBef>
              <a:spcAft>
                <a:spcPts val="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 </a:t>
            </a:r>
          </a:p>
          <a:p>
            <a:pPr algn="l"/>
            <a:r>
              <a:rPr lang="en-US" sz="2400" b="1" kern="100" dirty="0">
                <a:latin typeface="Aptos" panose="020B0004020202020204" pitchFamily="34" charset="0"/>
                <a:cs typeface="Times New Roman" panose="02020603050405020304" pitchFamily="18" charset="0"/>
              </a:rPr>
              <a:t>From Delivery records: </a:t>
            </a:r>
          </a:p>
          <a:p>
            <a:pPr marL="342900" indent="-342900" algn="l">
              <a:buFontTx/>
              <a:buChar char="-"/>
            </a:pPr>
            <a:r>
              <a:rPr lang="en-US" dirty="0">
                <a:effectLst/>
                <a:latin typeface="Aptos" panose="020B0004020202020204" pitchFamily="34" charset="0"/>
                <a:ea typeface="Aptos" panose="020B0004020202020204" pitchFamily="34" charset="0"/>
                <a:cs typeface="Times New Roman" panose="02020603050405020304" pitchFamily="18" charset="0"/>
              </a:rPr>
              <a:t>Employer’s free issue materials were defective, with substandard packaging and protection. Most remaining NCRs were a result of this.</a:t>
            </a:r>
            <a:endParaRPr lang="en-US" dirty="0">
              <a:latin typeface="Aptos" panose="020B0004020202020204" pitchFamily="34" charset="0"/>
            </a:endParaRPr>
          </a:p>
        </p:txBody>
      </p:sp>
      <p:sp>
        <p:nvSpPr>
          <p:cNvPr id="7" name="TextBox 6">
            <a:extLst>
              <a:ext uri="{FF2B5EF4-FFF2-40B4-BE49-F238E27FC236}">
                <a16:creationId xmlns:a16="http://schemas.microsoft.com/office/drawing/2014/main" id="{44A81634-2B72-ED78-35CC-21008A2D9AAB}"/>
              </a:ext>
            </a:extLst>
          </p:cNvPr>
          <p:cNvSpPr txBox="1"/>
          <p:nvPr/>
        </p:nvSpPr>
        <p:spPr>
          <a:xfrm>
            <a:off x="14556168" y="1828802"/>
            <a:ext cx="3687970" cy="6521016"/>
          </a:xfrm>
          <a:prstGeom prst="rect">
            <a:avLst/>
          </a:prstGeom>
          <a:ln w="3175">
            <a:miter lim="400000"/>
          </a:ln>
        </p:spPr>
        <p:txBody>
          <a:bodyPr wrap="square" lIns="28575" tIns="28575" rIns="28575" bIns="28575"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19125">
              <a:defRPr sz="2000">
                <a:solidFill>
                  <a:srgbClr val="FFFFFF"/>
                </a:solidFill>
                <a:latin typeface="Helvetica Neue Medium"/>
                <a:ea typeface="Helvetica Neue Medium"/>
                <a:cs typeface="Helvetica Neue Medium"/>
              </a:defRPr>
            </a:lvl1pPr>
          </a:lstStyle>
          <a:p>
            <a:r>
              <a:rPr lang="en-US" sz="2800" u="sng" dirty="0">
                <a:solidFill>
                  <a:schemeClr val="accent1"/>
                </a:solidFill>
                <a:latin typeface="Aptos" panose="020B0004020202020204" pitchFamily="34" charset="0"/>
              </a:rPr>
              <a:t>Damages</a:t>
            </a:r>
          </a:p>
          <a:p>
            <a:endParaRPr lang="en-US" sz="2400" dirty="0">
              <a:latin typeface="Aptos" panose="020B0004020202020204" pitchFamily="34" charset="0"/>
            </a:endParaRPr>
          </a:p>
          <a:p>
            <a:pPr algn="l"/>
            <a:r>
              <a:rPr lang="en-US" sz="2400" b="1" dirty="0">
                <a:latin typeface="Aptos" panose="020B0004020202020204" pitchFamily="34" charset="0"/>
              </a:rPr>
              <a:t>From DCRs:</a:t>
            </a:r>
          </a:p>
          <a:p>
            <a:pPr marL="342900" indent="-342900" algn="l">
              <a:buFontTx/>
              <a:buChar char="-"/>
            </a:pPr>
            <a:r>
              <a:rPr lang="en-US" dirty="0">
                <a:latin typeface="Aptos" panose="020B0004020202020204" pitchFamily="34" charset="0"/>
              </a:rPr>
              <a:t>Contractors workers did weld and grind metal in the areas where the façade was damaged, but…</a:t>
            </a:r>
          </a:p>
          <a:p>
            <a:pPr algn="l"/>
            <a:endParaRPr lang="en-US" dirty="0">
              <a:latin typeface="Aptos" panose="020B0004020202020204" pitchFamily="34" charset="0"/>
            </a:endParaRPr>
          </a:p>
          <a:p>
            <a:pPr algn="l"/>
            <a:r>
              <a:rPr lang="en-US" sz="2400" b="1" dirty="0">
                <a:latin typeface="Aptos" panose="020B0004020202020204" pitchFamily="34" charset="0"/>
              </a:rPr>
              <a:t>From Invoices:</a:t>
            </a:r>
          </a:p>
          <a:p>
            <a:pPr marL="342900" indent="-342900" algn="l">
              <a:buFontTx/>
              <a:buChar char="-"/>
            </a:pPr>
            <a:r>
              <a:rPr lang="en-US" dirty="0">
                <a:latin typeface="Aptos" panose="020B0004020202020204" pitchFamily="34" charset="0"/>
              </a:rPr>
              <a:t>Contractor found weekly invoices from his scaffold subcontractor, which itemized other contractors using the scaffold. It was shown that Employer’s other subcontractors also performed welding and metal grinding in the same areas during the same time. This was apportioned 50/50.</a:t>
            </a:r>
          </a:p>
        </p:txBody>
      </p:sp>
      <p:sp>
        <p:nvSpPr>
          <p:cNvPr id="8" name="Lorem Ipsum">
            <a:extLst>
              <a:ext uri="{FF2B5EF4-FFF2-40B4-BE49-F238E27FC236}">
                <a16:creationId xmlns:a16="http://schemas.microsoft.com/office/drawing/2014/main" id="{0B11EA74-93B3-57DA-2CEF-C68A25E64E70}"/>
              </a:ext>
            </a:extLst>
          </p:cNvPr>
          <p:cNvSpPr txBox="1"/>
          <p:nvPr/>
        </p:nvSpPr>
        <p:spPr>
          <a:xfrm>
            <a:off x="1946728" y="5457458"/>
            <a:ext cx="5188852" cy="8887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pPr algn="l"/>
            <a:r>
              <a:rPr lang="en-US" sz="5400" dirty="0"/>
              <a:t>100 M</a:t>
            </a:r>
          </a:p>
        </p:txBody>
      </p:sp>
    </p:spTree>
    <p:extLst>
      <p:ext uri="{BB962C8B-B14F-4D97-AF65-F5344CB8AC3E}">
        <p14:creationId xmlns:p14="http://schemas.microsoft.com/office/powerpoint/2010/main" val="12198113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C40DD-7751-9708-EFFE-36C0277AE9EC}"/>
            </a:ext>
          </a:extLst>
        </p:cNvPr>
        <p:cNvGrpSpPr/>
        <p:nvPr/>
      </p:nvGrpSpPr>
      <p:grpSpPr>
        <a:xfrm>
          <a:off x="0" y="0"/>
          <a:ext cx="0" cy="0"/>
          <a:chOff x="0" y="0"/>
          <a:chExt cx="0" cy="0"/>
        </a:xfrm>
      </p:grpSpPr>
      <p:pic>
        <p:nvPicPr>
          <p:cNvPr id="20" name="Image" descr="Image">
            <a:extLst>
              <a:ext uri="{FF2B5EF4-FFF2-40B4-BE49-F238E27FC236}">
                <a16:creationId xmlns:a16="http://schemas.microsoft.com/office/drawing/2014/main" id="{9BABB689-0B43-5F67-1056-617674D2533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2050" name="Picture 2" descr="Male avatar icon Unknown or anonymous ...">
            <a:extLst>
              <a:ext uri="{FF2B5EF4-FFF2-40B4-BE49-F238E27FC236}">
                <a16:creationId xmlns:a16="http://schemas.microsoft.com/office/drawing/2014/main" id="{D89288EC-5139-5E02-356A-693A9C659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361" y="1847863"/>
            <a:ext cx="1839577" cy="1224155"/>
          </a:xfrm>
          <a:prstGeom prst="rect">
            <a:avLst/>
          </a:prstGeom>
          <a:noFill/>
          <a:extLst>
            <a:ext uri="{909E8E84-426E-40DD-AFC4-6F175D3DCCD1}">
              <a14:hiddenFill xmlns:a14="http://schemas.microsoft.com/office/drawing/2010/main">
                <a:solidFill>
                  <a:srgbClr val="FFFFFF"/>
                </a:solidFill>
              </a14:hiddenFill>
            </a:ext>
          </a:extLst>
        </p:spPr>
      </p:pic>
      <p:sp>
        <p:nvSpPr>
          <p:cNvPr id="165" name="Lorem Ipsum">
            <a:extLst>
              <a:ext uri="{FF2B5EF4-FFF2-40B4-BE49-F238E27FC236}">
                <a16:creationId xmlns:a16="http://schemas.microsoft.com/office/drawing/2014/main" id="{31F6DD98-332F-292B-E720-9ABF99BF6DF5}"/>
              </a:ext>
            </a:extLst>
          </p:cNvPr>
          <p:cNvSpPr txBox="1"/>
          <p:nvPr/>
        </p:nvSpPr>
        <p:spPr>
          <a:xfrm>
            <a:off x="3233141" y="2048820"/>
            <a:ext cx="4115479" cy="7963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4800" dirty="0"/>
              <a:t>Contractor</a:t>
            </a:r>
          </a:p>
        </p:txBody>
      </p:sp>
      <p:sp>
        <p:nvSpPr>
          <p:cNvPr id="17" name="TextBox 16">
            <a:extLst>
              <a:ext uri="{FF2B5EF4-FFF2-40B4-BE49-F238E27FC236}">
                <a16:creationId xmlns:a16="http://schemas.microsoft.com/office/drawing/2014/main" id="{DF0E9E09-0EE1-8881-AE42-918C0ACF5127}"/>
              </a:ext>
            </a:extLst>
          </p:cNvPr>
          <p:cNvSpPr txBox="1"/>
          <p:nvPr/>
        </p:nvSpPr>
        <p:spPr>
          <a:xfrm>
            <a:off x="1254751" y="3745005"/>
            <a:ext cx="6634186" cy="50300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a:lnSpc>
                <a:spcPct val="115000"/>
              </a:lnSpc>
              <a:spcBef>
                <a:spcPts val="0"/>
              </a:spcBef>
              <a:spcAft>
                <a:spcPts val="0"/>
              </a:spcAft>
              <a:buFont typeface="+mj-lt"/>
              <a:buAutoNum type="arabicPeriod"/>
            </a:pPr>
            <a:r>
              <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SoC was based on un-subjective substantiation</a:t>
            </a:r>
          </a:p>
          <a:p>
            <a:pPr marL="457200" marR="0" lvl="1" indent="0" algn="l">
              <a:lnSpc>
                <a:spcPct val="115000"/>
              </a:lnSpc>
              <a:spcBef>
                <a:spcPts val="0"/>
              </a:spcBef>
              <a:spcAft>
                <a:spcPts val="0"/>
              </a:spcAft>
            </a:pPr>
            <a:endPar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15000"/>
              </a:lnSpc>
              <a:spcBef>
                <a:spcPts val="0"/>
              </a:spcBef>
              <a:spcAft>
                <a:spcPts val="0"/>
              </a:spcAft>
              <a:buFont typeface="+mj-lt"/>
              <a:buAutoNum type="arabicPeriod"/>
            </a:pPr>
            <a:r>
              <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Built a strong compelling story with detailed supporting documents and straightforward analytics.</a:t>
            </a:r>
          </a:p>
          <a:p>
            <a:pPr marL="342900" marR="0" lvl="0" indent="-342900" algn="l">
              <a:lnSpc>
                <a:spcPct val="115000"/>
              </a:lnSpc>
              <a:spcBef>
                <a:spcPts val="0"/>
              </a:spcBef>
              <a:spcAft>
                <a:spcPts val="0"/>
              </a:spcAft>
              <a:buFont typeface="+mj-lt"/>
              <a:buAutoNum type="arabicPeriod"/>
            </a:pPr>
            <a:endPar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15000"/>
              </a:lnSpc>
              <a:spcBef>
                <a:spcPts val="0"/>
              </a:spcBef>
              <a:spcAft>
                <a:spcPts val="0"/>
              </a:spcAft>
              <a:buFont typeface="+mj-lt"/>
              <a:buAutoNum type="arabicPeriod"/>
            </a:pPr>
            <a:r>
              <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Expert team was cohesive throughout the process and got stronger at each stage of the dispute process.</a:t>
            </a:r>
          </a:p>
          <a:p>
            <a:pPr marL="342900" marR="0" lvl="0" indent="-342900" algn="l">
              <a:lnSpc>
                <a:spcPct val="115000"/>
              </a:lnSpc>
              <a:spcBef>
                <a:spcPts val="0"/>
              </a:spcBef>
              <a:spcAft>
                <a:spcPts val="0"/>
              </a:spcAft>
              <a:buFont typeface="+mj-lt"/>
              <a:buAutoNum type="arabicPeriod"/>
            </a:pPr>
            <a:endParaRPr lang="en-US" sz="2000" kern="100" dirty="0">
              <a:solidFill>
                <a:srgbClr val="92D050"/>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15000"/>
              </a:lnSpc>
              <a:spcBef>
                <a:spcPts val="0"/>
              </a:spcBef>
              <a:spcAft>
                <a:spcPts val="0"/>
              </a:spcAft>
              <a:buFont typeface="+mj-lt"/>
              <a:buAutoNum type="arabicPeriod"/>
            </a:pPr>
            <a:r>
              <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Believed by the panel of Arbitrators.</a:t>
            </a:r>
          </a:p>
          <a:p>
            <a:pPr marL="342900" marR="0" lvl="0" indent="-342900" algn="l">
              <a:lnSpc>
                <a:spcPct val="115000"/>
              </a:lnSpc>
              <a:spcBef>
                <a:spcPts val="0"/>
              </a:spcBef>
              <a:spcAft>
                <a:spcPts val="0"/>
              </a:spcAft>
              <a:buFont typeface="+mj-lt"/>
              <a:buAutoNum type="arabicPeriod"/>
            </a:pPr>
            <a:endParaRPr lang="en-US" sz="2000" kern="100" dirty="0">
              <a:solidFill>
                <a:srgbClr val="92D050"/>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15000"/>
              </a:lnSpc>
              <a:spcBef>
                <a:spcPts val="0"/>
              </a:spcBef>
              <a:spcAft>
                <a:spcPts val="0"/>
              </a:spcAft>
              <a:buFont typeface="+mj-lt"/>
              <a:buAutoNum type="arabicPeriod"/>
            </a:pPr>
            <a:r>
              <a:rPr lang="en-US" sz="2000" kern="1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Awarded 90% of the claim.</a:t>
            </a:r>
          </a:p>
          <a:p>
            <a:pPr marL="342900" marR="0" lvl="0" indent="-342900" algn="l">
              <a:lnSpc>
                <a:spcPct val="115000"/>
              </a:lnSpc>
              <a:spcBef>
                <a:spcPts val="0"/>
              </a:spcBef>
              <a:spcAft>
                <a:spcPts val="0"/>
              </a:spcAft>
              <a:buFont typeface="+mj-lt"/>
              <a:buAutoNum type="arabicPeriod"/>
            </a:pPr>
            <a:endParaRPr lang="en-US" sz="2000" kern="100" dirty="0">
              <a:solidFill>
                <a:srgbClr val="92D050"/>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15000"/>
              </a:lnSpc>
              <a:spcBef>
                <a:spcPts val="0"/>
              </a:spcBef>
              <a:spcAft>
                <a:spcPts val="0"/>
              </a:spcAft>
              <a:buFont typeface="+mj-lt"/>
              <a:buAutoNum type="arabicPeriod"/>
            </a:pPr>
            <a:r>
              <a:rPr lang="en-US" sz="2000" dirty="0">
                <a:solidFill>
                  <a:srgbClr val="92D050"/>
                </a:solidFill>
                <a:effectLst/>
                <a:latin typeface="Aptos" panose="020B0004020202020204" pitchFamily="34" charset="0"/>
                <a:ea typeface="Aptos" panose="020B0004020202020204" pitchFamily="34" charset="0"/>
                <a:cs typeface="Times New Roman" panose="02020603050405020304" pitchFamily="18" charset="0"/>
              </a:rPr>
              <a:t>John’s Contracts &amp; Risk group was seen as a major contributor to the company’s profitability.</a:t>
            </a:r>
            <a:endParaRPr lang="en-US" sz="2800" dirty="0">
              <a:solidFill>
                <a:schemeClr val="accent4"/>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065" name="Picture 17" descr="Evil boss Royalty Free Vector Image - VectorStock">
            <a:extLst>
              <a:ext uri="{FF2B5EF4-FFF2-40B4-BE49-F238E27FC236}">
                <a16:creationId xmlns:a16="http://schemas.microsoft.com/office/drawing/2014/main" id="{29007EC1-B44E-1362-B376-E4D0A861BA5F}"/>
              </a:ext>
            </a:extLst>
          </p:cNvPr>
          <p:cNvPicPr>
            <a:picLocks noChangeAspect="1" noChangeArrowheads="1"/>
          </p:cNvPicPr>
          <p:nvPr/>
        </p:nvPicPr>
        <p:blipFill rotWithShape="1">
          <a:blip r:embed="rId4" cstate="print">
            <a:clrChange>
              <a:clrFrom>
                <a:srgbClr val="E9E2D0"/>
              </a:clrFrom>
              <a:clrTo>
                <a:srgbClr val="E9E2D0">
                  <a:alpha val="0"/>
                </a:srgbClr>
              </a:clrTo>
            </a:clrChange>
            <a:extLst>
              <a:ext uri="{28A0092B-C50C-407E-A947-70E740481C1C}">
                <a14:useLocalDpi xmlns:a14="http://schemas.microsoft.com/office/drawing/2010/main" val="0"/>
              </a:ext>
            </a:extLst>
          </a:blip>
          <a:srcRect b="9821"/>
          <a:stretch/>
        </p:blipFill>
        <p:spPr bwMode="auto">
          <a:xfrm>
            <a:off x="10928319" y="1561179"/>
            <a:ext cx="2055860" cy="1872249"/>
          </a:xfrm>
          <a:prstGeom prst="rect">
            <a:avLst/>
          </a:prstGeom>
          <a:noFill/>
          <a:extLst>
            <a:ext uri="{909E8E84-426E-40DD-AFC4-6F175D3DCCD1}">
              <a14:hiddenFill xmlns:a14="http://schemas.microsoft.com/office/drawing/2010/main">
                <a:solidFill>
                  <a:srgbClr val="FFFFFF"/>
                </a:solidFill>
              </a14:hiddenFill>
            </a:ext>
          </a:extLst>
        </p:spPr>
      </p:pic>
      <p:sp>
        <p:nvSpPr>
          <p:cNvPr id="18" name="Lorem Ipsum">
            <a:extLst>
              <a:ext uri="{FF2B5EF4-FFF2-40B4-BE49-F238E27FC236}">
                <a16:creationId xmlns:a16="http://schemas.microsoft.com/office/drawing/2014/main" id="{3CC737AD-72A3-E3D7-4208-C411F7A0355C}"/>
              </a:ext>
            </a:extLst>
          </p:cNvPr>
          <p:cNvSpPr txBox="1"/>
          <p:nvPr/>
        </p:nvSpPr>
        <p:spPr>
          <a:xfrm>
            <a:off x="12378536" y="2061755"/>
            <a:ext cx="3569352" cy="7963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4800" dirty="0"/>
              <a:t>Employer</a:t>
            </a:r>
          </a:p>
        </p:txBody>
      </p:sp>
      <p:pic>
        <p:nvPicPr>
          <p:cNvPr id="19" name="Image" descr="Image">
            <a:extLst>
              <a:ext uri="{FF2B5EF4-FFF2-40B4-BE49-F238E27FC236}">
                <a16:creationId xmlns:a16="http://schemas.microsoft.com/office/drawing/2014/main" id="{34F1A127-39D4-7EB6-9CCD-D53632B760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cxnSp>
        <p:nvCxnSpPr>
          <p:cNvPr id="22" name="Straight Connector 21">
            <a:extLst>
              <a:ext uri="{FF2B5EF4-FFF2-40B4-BE49-F238E27FC236}">
                <a16:creationId xmlns:a16="http://schemas.microsoft.com/office/drawing/2014/main" id="{613A36F6-CF81-D46B-E9C7-BF19E4973339}"/>
              </a:ext>
            </a:extLst>
          </p:cNvPr>
          <p:cNvCxnSpPr/>
          <p:nvPr/>
        </p:nvCxnSpPr>
        <p:spPr>
          <a:xfrm>
            <a:off x="9226070" y="2246299"/>
            <a:ext cx="0" cy="7004957"/>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4" name="Lorem Ipsum">
            <a:extLst>
              <a:ext uri="{FF2B5EF4-FFF2-40B4-BE49-F238E27FC236}">
                <a16:creationId xmlns:a16="http://schemas.microsoft.com/office/drawing/2014/main" id="{F5FE588D-C084-B9FB-93C4-2D96D4C0B056}"/>
              </a:ext>
            </a:extLst>
          </p:cNvPr>
          <p:cNvSpPr txBox="1"/>
          <p:nvPr/>
        </p:nvSpPr>
        <p:spPr>
          <a:xfrm>
            <a:off x="3292550" y="654514"/>
            <a:ext cx="11835588" cy="8887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5400">
                <a:solidFill>
                  <a:srgbClr val="FFFFFF"/>
                </a:solidFill>
                <a:latin typeface="Helvetica Neue Medium"/>
                <a:ea typeface="Helvetica Neue Medium"/>
                <a:cs typeface="Helvetica Neue Medium"/>
                <a:sym typeface="Helvetica Neue Medium"/>
              </a:defRPr>
            </a:lvl1pPr>
          </a:lstStyle>
          <a:p>
            <a:r>
              <a:rPr lang="en-US" dirty="0">
                <a:solidFill>
                  <a:schemeClr val="accent4"/>
                </a:solidFill>
              </a:rPr>
              <a:t>How did this play out?</a:t>
            </a:r>
            <a:endParaRPr dirty="0">
              <a:solidFill>
                <a:schemeClr val="accent4"/>
              </a:solidFill>
            </a:endParaRPr>
          </a:p>
        </p:txBody>
      </p:sp>
      <p:sp>
        <p:nvSpPr>
          <p:cNvPr id="7" name="TextBox 6">
            <a:extLst>
              <a:ext uri="{FF2B5EF4-FFF2-40B4-BE49-F238E27FC236}">
                <a16:creationId xmlns:a16="http://schemas.microsoft.com/office/drawing/2014/main" id="{57C718DF-EDF4-D294-FD39-0CADE2E85202}"/>
              </a:ext>
            </a:extLst>
          </p:cNvPr>
          <p:cNvSpPr txBox="1"/>
          <p:nvPr/>
        </p:nvSpPr>
        <p:spPr>
          <a:xfrm>
            <a:off x="9963627" y="3745005"/>
            <a:ext cx="8050792" cy="46760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lvl="0" indent="-342900" algn="l">
              <a:lnSpc>
                <a:spcPct val="115000"/>
              </a:lnSpc>
              <a:buFont typeface="+mj-lt"/>
              <a:buAutoNum type="arabicPeriod"/>
              <a:defRPr sz="2000" kern="100">
                <a:solidFill>
                  <a:srgbClr val="92D050"/>
                </a:solidFill>
                <a:latin typeface="Aptos" panose="020B0004020202020204" pitchFamily="34" charset="0"/>
                <a:ea typeface="Aptos" panose="020B0004020202020204" pitchFamily="34" charset="0"/>
                <a:cs typeface="Times New Roman" panose="02020603050405020304" pitchFamily="18" charset="0"/>
              </a:defRPr>
            </a:lvl1pPr>
            <a:lvl2pPr marL="457200" lvl="1" indent="0" algn="l">
              <a:lnSpc>
                <a:spcPct val="115000"/>
              </a:lnSpc>
              <a:defRPr sz="2000" kern="100">
                <a:solidFill>
                  <a:srgbClr val="92D050"/>
                </a:solidFill>
                <a:latin typeface="Aptos" panose="020B0004020202020204" pitchFamily="34" charset="0"/>
                <a:ea typeface="Aptos" panose="020B0004020202020204" pitchFamily="34" charset="0"/>
                <a:cs typeface="Times New Roman" panose="02020603050405020304" pitchFamily="18" charset="0"/>
              </a:defRPr>
            </a:lvl2pPr>
          </a:lstStyle>
          <a:p>
            <a:r>
              <a:rPr lang="en-US" dirty="0">
                <a:solidFill>
                  <a:schemeClr val="accent5"/>
                </a:solidFill>
              </a:rPr>
              <a:t>SoC was based on subjective documents:</a:t>
            </a:r>
          </a:p>
          <a:p>
            <a:endParaRPr lang="en-US" dirty="0">
              <a:solidFill>
                <a:schemeClr val="accent5"/>
              </a:solidFill>
            </a:endParaRPr>
          </a:p>
          <a:p>
            <a:r>
              <a:rPr lang="en-US" dirty="0">
                <a:solidFill>
                  <a:schemeClr val="accent5"/>
                </a:solidFill>
              </a:rPr>
              <a:t>Built a story that contained broad statement, poorly substantiated, often easily proven to be wrong.</a:t>
            </a:r>
          </a:p>
          <a:p>
            <a:endParaRPr lang="en-US" dirty="0">
              <a:solidFill>
                <a:schemeClr val="accent5"/>
              </a:solidFill>
            </a:endParaRPr>
          </a:p>
          <a:p>
            <a:r>
              <a:rPr lang="en-US" dirty="0">
                <a:solidFill>
                  <a:schemeClr val="accent5"/>
                </a:solidFill>
              </a:rPr>
              <a:t>Expert team introduced a separate expert mid-way through the process, with the team clearly divided.</a:t>
            </a:r>
          </a:p>
          <a:p>
            <a:endParaRPr lang="en-US" dirty="0">
              <a:solidFill>
                <a:schemeClr val="accent5"/>
              </a:solidFill>
            </a:endParaRPr>
          </a:p>
          <a:p>
            <a:r>
              <a:rPr lang="en-US" dirty="0">
                <a:solidFill>
                  <a:schemeClr val="accent5"/>
                </a:solidFill>
              </a:rPr>
              <a:t>Mostly not believed by the panel of Arbitrators.</a:t>
            </a:r>
          </a:p>
          <a:p>
            <a:endParaRPr lang="en-US" dirty="0">
              <a:solidFill>
                <a:schemeClr val="accent5"/>
              </a:solidFill>
            </a:endParaRPr>
          </a:p>
          <a:p>
            <a:r>
              <a:rPr lang="en-US" dirty="0">
                <a:solidFill>
                  <a:schemeClr val="accent5"/>
                </a:solidFill>
              </a:rPr>
              <a:t>Awarded 10% of the Claim.</a:t>
            </a:r>
          </a:p>
          <a:p>
            <a:endParaRPr lang="en-US" dirty="0">
              <a:solidFill>
                <a:schemeClr val="accent5"/>
              </a:solidFill>
            </a:endParaRPr>
          </a:p>
          <a:p>
            <a:r>
              <a:rPr lang="en-US" dirty="0">
                <a:solidFill>
                  <a:schemeClr val="accent5"/>
                </a:solidFill>
              </a:rPr>
              <a:t>Left dazed and confused, as to what just happened…</a:t>
            </a:r>
          </a:p>
        </p:txBody>
      </p:sp>
    </p:spTree>
    <p:extLst>
      <p:ext uri="{BB962C8B-B14F-4D97-AF65-F5344CB8AC3E}">
        <p14:creationId xmlns:p14="http://schemas.microsoft.com/office/powerpoint/2010/main" val="30339023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02FD5D18-E98A-A996-D37C-162E64A0A6D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20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39102" y="589105"/>
            <a:ext cx="1983266" cy="2308020"/>
          </a:xfrm>
          <a:prstGeom prst="rect">
            <a:avLst/>
          </a:prstGeom>
          <a:ln w="3175">
            <a:miter lim="400000"/>
          </a:ln>
        </p:spPr>
      </p:pic>
      <p:sp>
        <p:nvSpPr>
          <p:cNvPr id="2" name="Lorem Ipsum">
            <a:extLst>
              <a:ext uri="{FF2B5EF4-FFF2-40B4-BE49-F238E27FC236}">
                <a16:creationId xmlns:a16="http://schemas.microsoft.com/office/drawing/2014/main" id="{961DFBEE-DE7D-0577-D0C9-CCB90C868553}"/>
              </a:ext>
            </a:extLst>
          </p:cNvPr>
          <p:cNvSpPr txBox="1"/>
          <p:nvPr/>
        </p:nvSpPr>
        <p:spPr>
          <a:xfrm>
            <a:off x="1093695" y="3137630"/>
            <a:ext cx="16122142" cy="448969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pPr marL="514350" indent="-514350" algn="l">
              <a:buFont typeface="+mj-lt"/>
              <a:buAutoNum type="arabicPeriod"/>
            </a:pPr>
            <a:endParaRPr lang="en-US" sz="3200" b="1" dirty="0">
              <a:solidFill>
                <a:schemeClr val="bg1"/>
              </a:solidFill>
              <a:latin typeface="Aptos" panose="020B0004020202020204" pitchFamily="34" charset="0"/>
            </a:endParaRPr>
          </a:p>
          <a:p>
            <a:pPr marL="514350" indent="-514350" algn="l">
              <a:buFont typeface="+mj-lt"/>
              <a:buAutoNum type="arabicPeriod"/>
            </a:pPr>
            <a:r>
              <a:rPr lang="en-US" sz="3200" b="1" dirty="0">
                <a:solidFill>
                  <a:schemeClr val="bg1"/>
                </a:solidFill>
                <a:latin typeface="Aptos" panose="020B0004020202020204" pitchFamily="34" charset="0"/>
              </a:rPr>
              <a:t>Construction suffers from </a:t>
            </a:r>
            <a:r>
              <a:rPr lang="en-US" sz="3200" b="1" u="sng" dirty="0">
                <a:solidFill>
                  <a:schemeClr val="bg1"/>
                </a:solidFill>
                <a:latin typeface="Aptos" panose="020B0004020202020204" pitchFamily="34" charset="0"/>
              </a:rPr>
              <a:t>information overload</a:t>
            </a:r>
            <a:r>
              <a:rPr lang="en-US" sz="3200" b="1" dirty="0">
                <a:solidFill>
                  <a:schemeClr val="bg1"/>
                </a:solidFill>
                <a:latin typeface="Aptos" panose="020B0004020202020204" pitchFamily="34" charset="0"/>
              </a:rPr>
              <a:t> and </a:t>
            </a:r>
            <a:r>
              <a:rPr lang="en-US" sz="3200" b="1" u="sng" dirty="0">
                <a:solidFill>
                  <a:schemeClr val="bg1"/>
                </a:solidFill>
                <a:latin typeface="Aptos" panose="020B0004020202020204" pitchFamily="34" charset="0"/>
              </a:rPr>
              <a:t>data siloes</a:t>
            </a:r>
          </a:p>
          <a:p>
            <a:pPr marL="514350" indent="-514350" algn="l">
              <a:buFont typeface="+mj-lt"/>
              <a:buAutoNum type="arabicPeriod"/>
            </a:pPr>
            <a:endParaRPr lang="en-US" sz="3200" b="1" dirty="0">
              <a:solidFill>
                <a:schemeClr val="bg1"/>
              </a:solidFill>
              <a:latin typeface="Aptos" panose="020B0004020202020204" pitchFamily="34" charset="0"/>
            </a:endParaRPr>
          </a:p>
          <a:p>
            <a:pPr marL="514350" indent="-514350" algn="l">
              <a:buFont typeface="+mj-lt"/>
              <a:buAutoNum type="arabicPeriod"/>
            </a:pPr>
            <a:r>
              <a:rPr lang="en-US" sz="3200" b="1" dirty="0">
                <a:solidFill>
                  <a:schemeClr val="bg1"/>
                </a:solidFill>
                <a:latin typeface="Aptos" panose="020B0004020202020204" pitchFamily="34" charset="0"/>
              </a:rPr>
              <a:t>Leveraging (big) data is crucial in both </a:t>
            </a:r>
            <a:r>
              <a:rPr lang="en-US" sz="3200" b="1" dirty="0">
                <a:solidFill>
                  <a:schemeClr val="accent4"/>
                </a:solidFill>
                <a:latin typeface="Aptos" panose="020B0004020202020204" pitchFamily="34" charset="0"/>
              </a:rPr>
              <a:t>Construction Claims </a:t>
            </a:r>
            <a:r>
              <a:rPr lang="en-US" sz="3200" b="1" dirty="0">
                <a:solidFill>
                  <a:schemeClr val="bg1"/>
                </a:solidFill>
                <a:latin typeface="Aptos" panose="020B0004020202020204" pitchFamily="34" charset="0"/>
              </a:rPr>
              <a:t>and </a:t>
            </a:r>
            <a:r>
              <a:rPr lang="en-US" sz="3200" b="1" dirty="0">
                <a:solidFill>
                  <a:schemeClr val="accent4"/>
                </a:solidFill>
                <a:latin typeface="Aptos" panose="020B0004020202020204" pitchFamily="34" charset="0"/>
              </a:rPr>
              <a:t>Project Controls</a:t>
            </a:r>
          </a:p>
          <a:p>
            <a:pPr marL="514350" indent="-514350" algn="l">
              <a:buFont typeface="+mj-lt"/>
              <a:buAutoNum type="arabicPeriod"/>
            </a:pPr>
            <a:endParaRPr lang="en-US" sz="3200" b="1" dirty="0">
              <a:solidFill>
                <a:schemeClr val="bg1"/>
              </a:solidFill>
              <a:latin typeface="Aptos" panose="020B0004020202020204" pitchFamily="34" charset="0"/>
            </a:endParaRPr>
          </a:p>
          <a:p>
            <a:pPr marL="514350" indent="-514350" algn="l">
              <a:buFont typeface="+mj-lt"/>
              <a:buAutoNum type="arabicPeriod"/>
            </a:pPr>
            <a:r>
              <a:rPr lang="en-US" sz="3200" b="1" dirty="0">
                <a:solidFill>
                  <a:schemeClr val="bg1"/>
                </a:solidFill>
                <a:latin typeface="Aptos" panose="020B0004020202020204" pitchFamily="34" charset="0"/>
              </a:rPr>
              <a:t>Your project data is as an </a:t>
            </a:r>
            <a:r>
              <a:rPr lang="en-US" sz="3200" b="1" dirty="0">
                <a:solidFill>
                  <a:schemeClr val="accent4"/>
                </a:solidFill>
                <a:latin typeface="Aptos" panose="020B0004020202020204" pitchFamily="34" charset="0"/>
              </a:rPr>
              <a:t>asset</a:t>
            </a:r>
            <a:r>
              <a:rPr lang="en-US" sz="3200" b="1" dirty="0">
                <a:solidFill>
                  <a:schemeClr val="bg1"/>
                </a:solidFill>
                <a:latin typeface="Aptos" panose="020B0004020202020204" pitchFamily="34" charset="0"/>
              </a:rPr>
              <a:t>, </a:t>
            </a:r>
            <a:r>
              <a:rPr lang="en-US" sz="3200" b="1" u="sng" dirty="0">
                <a:solidFill>
                  <a:schemeClr val="bg1"/>
                </a:solidFill>
                <a:latin typeface="Aptos" panose="020B0004020202020204" pitchFamily="34" charset="0"/>
              </a:rPr>
              <a:t>same as your people and processes</a:t>
            </a:r>
          </a:p>
          <a:p>
            <a:pPr marL="514350" indent="-514350" algn="l">
              <a:buFont typeface="+mj-lt"/>
              <a:buAutoNum type="arabicPeriod"/>
            </a:pPr>
            <a:endParaRPr lang="en-US" sz="3200" b="1" dirty="0">
              <a:solidFill>
                <a:schemeClr val="bg1"/>
              </a:solidFill>
              <a:latin typeface="Aptos" panose="020B0004020202020204" pitchFamily="34" charset="0"/>
            </a:endParaRPr>
          </a:p>
          <a:p>
            <a:pPr marL="514350" indent="-514350" algn="l">
              <a:buFont typeface="+mj-lt"/>
              <a:buAutoNum type="arabicPeriod"/>
            </a:pPr>
            <a:r>
              <a:rPr lang="en-US" sz="3200" b="1" dirty="0">
                <a:solidFill>
                  <a:schemeClr val="bg1"/>
                </a:solidFill>
                <a:latin typeface="Aptos" panose="020B0004020202020204" pitchFamily="34" charset="0"/>
              </a:rPr>
              <a:t>Tech provides </a:t>
            </a:r>
            <a:r>
              <a:rPr lang="en-US" sz="3200" b="1" dirty="0">
                <a:solidFill>
                  <a:schemeClr val="accent4"/>
                </a:solidFill>
                <a:latin typeface="Aptos" panose="020B0004020202020204" pitchFamily="34" charset="0"/>
              </a:rPr>
              <a:t>competitive advantage</a:t>
            </a:r>
            <a:r>
              <a:rPr lang="en-US" sz="3200" b="1" dirty="0">
                <a:solidFill>
                  <a:schemeClr val="bg1"/>
                </a:solidFill>
                <a:latin typeface="Aptos" panose="020B0004020202020204" pitchFamily="34" charset="0"/>
              </a:rPr>
              <a:t>, </a:t>
            </a:r>
            <a:r>
              <a:rPr lang="en-US" sz="3200" b="1" u="sng" dirty="0">
                <a:solidFill>
                  <a:schemeClr val="bg1"/>
                </a:solidFill>
                <a:latin typeface="Aptos" panose="020B0004020202020204" pitchFamily="34" charset="0"/>
              </a:rPr>
              <a:t>and if you don’t use it, the opposing side will</a:t>
            </a:r>
            <a:r>
              <a:rPr lang="en-US" sz="3200" b="1" dirty="0">
                <a:solidFill>
                  <a:schemeClr val="bg1"/>
                </a:solidFill>
                <a:latin typeface="Aptos" panose="020B0004020202020204" pitchFamily="34" charset="0"/>
              </a:rPr>
              <a:t>.</a:t>
            </a:r>
          </a:p>
          <a:p>
            <a:pPr marL="514350" indent="-514350" algn="l">
              <a:buFont typeface="+mj-lt"/>
              <a:buAutoNum type="arabicPeriod"/>
            </a:pPr>
            <a:endParaRPr lang="en-US" sz="3200" b="1" dirty="0">
              <a:solidFill>
                <a:schemeClr val="bg1"/>
              </a:solidFill>
              <a:latin typeface="Aptos" panose="020B0004020202020204" pitchFamily="34" charset="0"/>
            </a:endParaRPr>
          </a:p>
        </p:txBody>
      </p:sp>
      <p:sp>
        <p:nvSpPr>
          <p:cNvPr id="3" name="Lorem Ipsum">
            <a:extLst>
              <a:ext uri="{FF2B5EF4-FFF2-40B4-BE49-F238E27FC236}">
                <a16:creationId xmlns:a16="http://schemas.microsoft.com/office/drawing/2014/main" id="{5ED2B937-EE62-68B5-8457-E43D6CD05590}"/>
              </a:ext>
            </a:extLst>
          </p:cNvPr>
          <p:cNvSpPr txBox="1"/>
          <p:nvPr/>
        </p:nvSpPr>
        <p:spPr>
          <a:xfrm>
            <a:off x="1988593" y="1743115"/>
            <a:ext cx="11835588" cy="8887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5400">
                <a:solidFill>
                  <a:srgbClr val="FFFFFF"/>
                </a:solidFill>
                <a:latin typeface="Helvetica Neue Medium"/>
                <a:ea typeface="Helvetica Neue Medium"/>
                <a:cs typeface="Helvetica Neue Medium"/>
                <a:sym typeface="Helvetica Neue Medium"/>
              </a:defRPr>
            </a:lvl1pPr>
          </a:lstStyle>
          <a:p>
            <a:r>
              <a:rPr lang="en-US" dirty="0">
                <a:solidFill>
                  <a:schemeClr val="bg1"/>
                </a:solidFill>
              </a:rPr>
              <a:t>Conclusion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SCL-Sunum template-05.jpg" descr="SCL-Sunum template-0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12296"/>
            <a:ext cx="18415001" cy="9205100"/>
          </a:xfrm>
          <a:prstGeom prst="rect">
            <a:avLst/>
          </a:prstGeom>
          <a:ln w="3175">
            <a:miter lim="400000"/>
          </a:ln>
        </p:spPr>
      </p:pic>
      <p:pic>
        <p:nvPicPr>
          <p:cNvPr id="19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4654" y="2398995"/>
            <a:ext cx="4045692" cy="669648"/>
          </a:xfrm>
          <a:prstGeom prst="rect">
            <a:avLst/>
          </a:prstGeom>
          <a:ln w="3175">
            <a:miter lim="400000"/>
          </a:ln>
        </p:spPr>
      </p:pic>
      <p:pic>
        <p:nvPicPr>
          <p:cNvPr id="19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1238" y="328669"/>
            <a:ext cx="1532524" cy="1783476"/>
          </a:xfrm>
          <a:prstGeom prst="rect">
            <a:avLst/>
          </a:prstGeom>
          <a:ln w="3175">
            <a:miter lim="400000"/>
          </a:ln>
        </p:spPr>
      </p:pic>
      <p:sp>
        <p:nvSpPr>
          <p:cNvPr id="197" name="Lorem Ipsum"/>
          <p:cNvSpPr txBox="1"/>
          <p:nvPr/>
        </p:nvSpPr>
        <p:spPr>
          <a:xfrm>
            <a:off x="4338918" y="8857465"/>
            <a:ext cx="10381129" cy="10425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6400">
                <a:solidFill>
                  <a:srgbClr val="9B1E4F"/>
                </a:solidFill>
                <a:latin typeface="Bebas Neue Pro Regular"/>
                <a:ea typeface="Bebas Neue Pro Regular"/>
                <a:cs typeface="Bebas Neue Pro Regular"/>
                <a:sym typeface="Bebas Neue Pro Regular"/>
              </a:defRPr>
            </a:lvl1pPr>
          </a:lstStyle>
          <a:p>
            <a:r>
              <a:rPr lang="en-US" dirty="0"/>
              <a:t>Thank You!</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SCL-Sunum template-03.jpg" descr="SCL-Sunum template-03.jpg"/>
          <p:cNvPicPr>
            <a:picLocks noChangeAspect="1"/>
          </p:cNvPicPr>
          <p:nvPr/>
        </p:nvPicPr>
        <p:blipFill>
          <a:blip r:embed="rId3"/>
          <a:stretch>
            <a:fillRect/>
          </a:stretch>
        </p:blipFill>
        <p:spPr>
          <a:xfrm>
            <a:off x="-37391" y="0"/>
            <a:ext cx="18489782" cy="10400503"/>
          </a:xfrm>
          <a:prstGeom prst="rect">
            <a:avLst/>
          </a:prstGeom>
          <a:ln w="3175">
            <a:miter lim="400000"/>
          </a:ln>
        </p:spPr>
      </p:pic>
      <p:pic>
        <p:nvPicPr>
          <p:cNvPr id="16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46873" y="-43415"/>
            <a:ext cx="4524521" cy="10373762"/>
          </a:xfrm>
          <a:prstGeom prst="rect">
            <a:avLst/>
          </a:prstGeom>
          <a:ln w="3175">
            <a:miter lim="400000"/>
          </a:ln>
        </p:spPr>
      </p:pic>
      <p:pic>
        <p:nvPicPr>
          <p:cNvPr id="17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5376" y="910522"/>
            <a:ext cx="2524489" cy="2937866"/>
          </a:xfrm>
          <a:prstGeom prst="rect">
            <a:avLst/>
          </a:prstGeom>
          <a:ln w="3175">
            <a:miter lim="400000"/>
          </a:ln>
        </p:spPr>
      </p:pic>
      <p:sp>
        <p:nvSpPr>
          <p:cNvPr id="171" name="Lorem Ipsum"/>
          <p:cNvSpPr txBox="1"/>
          <p:nvPr/>
        </p:nvSpPr>
        <p:spPr>
          <a:xfrm>
            <a:off x="13281347" y="2669754"/>
            <a:ext cx="3855570" cy="10425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5800">
                <a:solidFill>
                  <a:srgbClr val="FFFFFF"/>
                </a:solidFill>
                <a:latin typeface="Bebas Neue Pro Regular"/>
                <a:ea typeface="Bebas Neue Pro Regular"/>
                <a:cs typeface="Bebas Neue Pro Regular"/>
                <a:sym typeface="Bebas Neue Pro Regular"/>
              </a:defRPr>
            </a:lvl1pPr>
          </a:lstStyle>
          <a:p>
            <a:r>
              <a:rPr lang="en-US" sz="3200" dirty="0"/>
              <a:t>Vladimir</a:t>
            </a:r>
          </a:p>
          <a:p>
            <a:r>
              <a:rPr lang="en-US" sz="3200" dirty="0"/>
              <a:t>Milovanovic</a:t>
            </a:r>
            <a:endParaRPr sz="3200" dirty="0"/>
          </a:p>
        </p:txBody>
      </p:sp>
      <p:pic>
        <p:nvPicPr>
          <p:cNvPr id="1026" name="Picture 2" descr="profile image">
            <a:extLst>
              <a:ext uri="{FF2B5EF4-FFF2-40B4-BE49-F238E27FC236}">
                <a16:creationId xmlns:a16="http://schemas.microsoft.com/office/drawing/2014/main" id="{975C4C90-7F7C-2B30-96A6-5DA45CBF2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70898">
            <a:off x="13960647" y="100531"/>
            <a:ext cx="2496970" cy="2496970"/>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1D4385-79BE-CCC5-E88B-B3C1420E5282}"/>
              </a:ext>
            </a:extLst>
          </p:cNvPr>
          <p:cNvSpPr txBox="1"/>
          <p:nvPr/>
        </p:nvSpPr>
        <p:spPr>
          <a:xfrm>
            <a:off x="10522832" y="3649695"/>
            <a:ext cx="9372600" cy="4001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rgbClr val="FFFFFF"/>
                </a:solidFill>
                <a:latin typeface="Bebas Neue Pro Regular"/>
                <a:sym typeface="Bebas Neue Pro Regular"/>
              </a:rPr>
              <a:t>CEO Lupa Technology</a:t>
            </a:r>
          </a:p>
        </p:txBody>
      </p:sp>
      <p:sp>
        <p:nvSpPr>
          <p:cNvPr id="4" name="Lorem Ipsum">
            <a:extLst>
              <a:ext uri="{FF2B5EF4-FFF2-40B4-BE49-F238E27FC236}">
                <a16:creationId xmlns:a16="http://schemas.microsoft.com/office/drawing/2014/main" id="{7D265985-F301-D843-C5C9-729FAAB4509B}"/>
              </a:ext>
            </a:extLst>
          </p:cNvPr>
          <p:cNvSpPr txBox="1"/>
          <p:nvPr/>
        </p:nvSpPr>
        <p:spPr>
          <a:xfrm>
            <a:off x="668032" y="5211260"/>
            <a:ext cx="9568543" cy="245836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3200" dirty="0"/>
              <a:t>What have Data Management and AI got to do with winning construction claims? </a:t>
            </a:r>
          </a:p>
          <a:p>
            <a:endParaRPr lang="en-US" sz="3200" dirty="0"/>
          </a:p>
          <a:p>
            <a:r>
              <a:rPr lang="en-US" sz="2800" dirty="0"/>
              <a:t>As you will see from this real-life case study, everything!</a:t>
            </a:r>
            <a:endParaRPr lang="en-US" sz="3200" dirty="0"/>
          </a:p>
          <a:p>
            <a:endParaRPr lang="en-US" sz="3200" dirty="0"/>
          </a:p>
        </p:txBody>
      </p:sp>
      <p:sp>
        <p:nvSpPr>
          <p:cNvPr id="2" name="Lorem Ipsum Lorem Ipsum Lorem Ipsum Lorem Ipsum Lorem Ipsum Lorem Ipsum Lorem Ipsum Lorem Ipsum Lorem Ipsum Lorem Ipsum Lorem Ipsum Lorem Ipsum Lorem Ipsum Lorem Ipsum Lorem IpsumLorem Ipsum Lorem Ipsum">
            <a:extLst>
              <a:ext uri="{FF2B5EF4-FFF2-40B4-BE49-F238E27FC236}">
                <a16:creationId xmlns:a16="http://schemas.microsoft.com/office/drawing/2014/main" id="{3A174A4D-9469-EF32-23BE-00880F7E664C}"/>
              </a:ext>
            </a:extLst>
          </p:cNvPr>
          <p:cNvSpPr txBox="1"/>
          <p:nvPr/>
        </p:nvSpPr>
        <p:spPr>
          <a:xfrm>
            <a:off x="13281348" y="4322350"/>
            <a:ext cx="3855569" cy="45974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5" tIns="28575" rIns="28575" bIns="28575" anchor="t">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r>
              <a:rPr lang="en-US" dirty="0"/>
              <a:t>HOW IS TECH MEANT TO IMPACT YOUR BUSINESS?</a:t>
            </a:r>
          </a:p>
          <a:p>
            <a:endParaRPr lang="en-US" dirty="0"/>
          </a:p>
          <a:p>
            <a:pPr algn="l">
              <a:spcAft>
                <a:spcPts val="600"/>
              </a:spcAft>
            </a:pPr>
            <a:r>
              <a:rPr lang="en-US" sz="2400" dirty="0"/>
              <a:t>Revolutionize the way you interact with project data, to collaboratively:</a:t>
            </a:r>
          </a:p>
          <a:p>
            <a:pPr marL="457200" indent="-457200" algn="l">
              <a:spcAft>
                <a:spcPts val="1200"/>
              </a:spcAft>
              <a:buAutoNum type="arabicPeriod"/>
            </a:pPr>
            <a:r>
              <a:rPr lang="en-US" sz="2400" dirty="0"/>
              <a:t>Optimize decision-making </a:t>
            </a:r>
          </a:p>
          <a:p>
            <a:pPr marL="457200" indent="-457200" algn="l">
              <a:spcAft>
                <a:spcPts val="1200"/>
              </a:spcAft>
              <a:buAutoNum type="arabicPeriod"/>
            </a:pPr>
            <a:r>
              <a:rPr lang="en-US" sz="2400" dirty="0"/>
              <a:t>Reduce risks</a:t>
            </a:r>
          </a:p>
          <a:p>
            <a:pPr marL="457200" indent="-457200" algn="l">
              <a:spcAft>
                <a:spcPts val="1200"/>
              </a:spcAft>
              <a:buAutoNum type="arabicPeriod"/>
            </a:pPr>
            <a:r>
              <a:rPr lang="en-US" sz="2400" dirty="0"/>
              <a:t>Bring clarity to the complexity of your projects</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descr="Image">
            <a:extLst>
              <a:ext uri="{FF2B5EF4-FFF2-40B4-BE49-F238E27FC236}">
                <a16:creationId xmlns:a16="http://schemas.microsoft.com/office/drawing/2014/main" id="{AC22CEA2-5335-1654-722A-1F7CC380DD0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2050" name="Picture 2" descr="Male avatar icon Unknown or anonymous ...">
            <a:extLst>
              <a:ext uri="{FF2B5EF4-FFF2-40B4-BE49-F238E27FC236}">
                <a16:creationId xmlns:a16="http://schemas.microsoft.com/office/drawing/2014/main" id="{254FF55C-CA1C-5046-83B8-0564CD339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27" y="1483194"/>
            <a:ext cx="349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165" name="Lorem Ipsum"/>
          <p:cNvSpPr txBox="1"/>
          <p:nvPr/>
        </p:nvSpPr>
        <p:spPr>
          <a:xfrm>
            <a:off x="651327" y="650339"/>
            <a:ext cx="4115479" cy="7963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4800" dirty="0"/>
              <a:t>Contractor</a:t>
            </a:r>
          </a:p>
        </p:txBody>
      </p:sp>
      <p:sp>
        <p:nvSpPr>
          <p:cNvPr id="2" name="Lorem Ipsum">
            <a:extLst>
              <a:ext uri="{FF2B5EF4-FFF2-40B4-BE49-F238E27FC236}">
                <a16:creationId xmlns:a16="http://schemas.microsoft.com/office/drawing/2014/main" id="{214DF93C-11B9-0FF1-4A42-89C480D92429}"/>
              </a:ext>
            </a:extLst>
          </p:cNvPr>
          <p:cNvSpPr txBox="1"/>
          <p:nvPr/>
        </p:nvSpPr>
        <p:spPr>
          <a:xfrm>
            <a:off x="177133" y="4013054"/>
            <a:ext cx="4996542" cy="67326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2000" dirty="0"/>
              <a:t>Head of Contracts &amp; Risk Management for an International Contractor</a:t>
            </a:r>
          </a:p>
        </p:txBody>
      </p:sp>
      <p:sp>
        <p:nvSpPr>
          <p:cNvPr id="3" name="Lorem Ipsum">
            <a:extLst>
              <a:ext uri="{FF2B5EF4-FFF2-40B4-BE49-F238E27FC236}">
                <a16:creationId xmlns:a16="http://schemas.microsoft.com/office/drawing/2014/main" id="{0364FF96-EEBB-6F0A-F8DB-244AB5BE25A1}"/>
              </a:ext>
            </a:extLst>
          </p:cNvPr>
          <p:cNvSpPr txBox="1"/>
          <p:nvPr/>
        </p:nvSpPr>
        <p:spPr>
          <a:xfrm>
            <a:off x="1260928" y="5457458"/>
            <a:ext cx="5188852" cy="8887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5400" dirty="0"/>
              <a:t>100 M </a:t>
            </a:r>
            <a:r>
              <a:rPr lang="en-US" sz="4000" dirty="0"/>
              <a:t>dispute</a:t>
            </a:r>
            <a:endParaRPr lang="en-US" sz="5400" dirty="0"/>
          </a:p>
        </p:txBody>
      </p:sp>
      <p:pic>
        <p:nvPicPr>
          <p:cNvPr id="2054" name="Picture 6" descr="European Union Euro EUR currency gold ...">
            <a:extLst>
              <a:ext uri="{FF2B5EF4-FFF2-40B4-BE49-F238E27FC236}">
                <a16:creationId xmlns:a16="http://schemas.microsoft.com/office/drawing/2014/main" id="{DAA3D0E8-82A5-4F7D-1C99-E9EE6DBDBBE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001" y="5308992"/>
            <a:ext cx="1185635" cy="1185635"/>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Brace 14">
            <a:extLst>
              <a:ext uri="{FF2B5EF4-FFF2-40B4-BE49-F238E27FC236}">
                <a16:creationId xmlns:a16="http://schemas.microsoft.com/office/drawing/2014/main" id="{6C117B0C-2485-0AAF-2678-5DCEA9A3EAD4}"/>
              </a:ext>
            </a:extLst>
          </p:cNvPr>
          <p:cNvSpPr/>
          <p:nvPr/>
        </p:nvSpPr>
        <p:spPr>
          <a:xfrm rot="5400000">
            <a:off x="11369725" y="6186662"/>
            <a:ext cx="635912" cy="3752664"/>
          </a:xfrm>
          <a:prstGeom prst="rightBrace">
            <a:avLst>
              <a:gd name="adj1" fmla="val 8333"/>
              <a:gd name="adj2" fmla="val 22729"/>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Text Box 1">
            <a:extLst>
              <a:ext uri="{FF2B5EF4-FFF2-40B4-BE49-F238E27FC236}">
                <a16:creationId xmlns:a16="http://schemas.microsoft.com/office/drawing/2014/main" id="{C001087C-2718-C9FB-8387-2673C9859137}"/>
              </a:ext>
            </a:extLst>
          </p:cNvPr>
          <p:cNvSpPr txBox="1"/>
          <p:nvPr/>
        </p:nvSpPr>
        <p:spPr>
          <a:xfrm>
            <a:off x="9064430" y="8520425"/>
            <a:ext cx="8999166" cy="796372"/>
          </a:xfrm>
          <a:prstGeom prst="rect">
            <a:avLst/>
          </a:prstGeom>
          <a:ln w="3175">
            <a:miter lim="400000"/>
          </a:ln>
        </p:spPr>
        <p:txBody>
          <a:bodyPr wrap="square" lIns="28575" tIns="28575" rIns="28575" bIns="28575"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19125">
              <a:defRPr sz="2000">
                <a:solidFill>
                  <a:srgbClr val="FFFFFF"/>
                </a:solidFill>
                <a:latin typeface="Helvetica Neue Medium"/>
                <a:ea typeface="Helvetica Neue Medium"/>
                <a:cs typeface="Helvetica Neue Medium"/>
              </a:defRPr>
            </a:lvl1pPr>
          </a:lstStyle>
          <a:p>
            <a:r>
              <a:rPr lang="en-US" sz="2400" dirty="0">
                <a:solidFill>
                  <a:schemeClr val="accent4"/>
                </a:solidFill>
              </a:rPr>
              <a:t>Highly subjective documents. </a:t>
            </a:r>
          </a:p>
          <a:p>
            <a:r>
              <a:rPr lang="en-US" sz="2400" dirty="0">
                <a:solidFill>
                  <a:schemeClr val="accent4"/>
                </a:solidFill>
              </a:rPr>
              <a:t>Typically used as the source of truth in construction claims</a:t>
            </a:r>
          </a:p>
        </p:txBody>
      </p:sp>
      <p:sp>
        <p:nvSpPr>
          <p:cNvPr id="17" name="TextBox 16">
            <a:extLst>
              <a:ext uri="{FF2B5EF4-FFF2-40B4-BE49-F238E27FC236}">
                <a16:creationId xmlns:a16="http://schemas.microsoft.com/office/drawing/2014/main" id="{9372400B-161D-EF1D-95A4-6F80BBE74F38}"/>
              </a:ext>
            </a:extLst>
          </p:cNvPr>
          <p:cNvSpPr txBox="1"/>
          <p:nvPr/>
        </p:nvSpPr>
        <p:spPr>
          <a:xfrm>
            <a:off x="9416303" y="5271466"/>
            <a:ext cx="4641605" cy="24451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a:lnSpc>
                <a:spcPct val="115000"/>
              </a:lnSpc>
              <a:spcBef>
                <a:spcPts val="0"/>
              </a:spcBef>
              <a:spcAft>
                <a:spcPts val="0"/>
              </a:spcAft>
              <a:buFont typeface="Wingdings" pitchFamily="2" charset="2"/>
              <a:buChar char=""/>
            </a:pPr>
            <a:r>
              <a:rPr lang="en-US" sz="2000" dirty="0">
                <a:solidFill>
                  <a:srgbClr val="FFFFFF"/>
                </a:solidFill>
                <a:latin typeface="Helvetica Neue Medium"/>
                <a:ea typeface="Helvetica Neue Medium"/>
                <a:cs typeface="Helvetica Neue Medium"/>
                <a:sym typeface="Helvetica Neue Medium"/>
              </a:rPr>
              <a:t>Employer’s SoC based on:</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rgbClr val="FFFFFF"/>
                </a:solidFill>
                <a:latin typeface="Helvetica Neue Medium"/>
                <a:ea typeface="Helvetica Neue Medium"/>
                <a:cs typeface="Helvetica Neue Medium"/>
                <a:sym typeface="Helvetica Neue Medium"/>
              </a:rPr>
              <a:t>PM Weekly reports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rgbClr val="FFFFFF"/>
                </a:solidFill>
                <a:latin typeface="Helvetica Neue Medium"/>
                <a:ea typeface="Helvetica Neue Medium"/>
                <a:cs typeface="Helvetica Neue Medium"/>
                <a:sym typeface="Helvetica Neue Medium"/>
              </a:rPr>
              <a:t>P6 Schedules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rgbClr val="FFFFFF"/>
                </a:solidFill>
                <a:latin typeface="Helvetica Neue Medium"/>
                <a:ea typeface="Helvetica Neue Medium"/>
                <a:cs typeface="Helvetica Neue Medium"/>
                <a:sym typeface="Helvetica Neue Medium"/>
              </a:rPr>
              <a:t>NCRs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rgbClr val="FFFFFF"/>
                </a:solidFill>
                <a:latin typeface="Helvetica Neue Medium"/>
                <a:ea typeface="Helvetica Neue Medium"/>
                <a:cs typeface="Helvetica Neue Medium"/>
                <a:sym typeface="Helvetica Neue Medium"/>
              </a:rPr>
              <a:t>Letters / Notices to Correct </a:t>
            </a:r>
          </a:p>
        </p:txBody>
      </p:sp>
      <p:pic>
        <p:nvPicPr>
          <p:cNvPr id="2065" name="Picture 17" descr="Evil boss Royalty Free Vector Image - VectorStock">
            <a:extLst>
              <a:ext uri="{FF2B5EF4-FFF2-40B4-BE49-F238E27FC236}">
                <a16:creationId xmlns:a16="http://schemas.microsoft.com/office/drawing/2014/main" id="{109B965E-F87C-0F23-B215-5424A4F25F1E}"/>
              </a:ext>
            </a:extLst>
          </p:cNvPr>
          <p:cNvPicPr>
            <a:picLocks noChangeAspect="1" noChangeArrowheads="1"/>
          </p:cNvPicPr>
          <p:nvPr/>
        </p:nvPicPr>
        <p:blipFill rotWithShape="1">
          <a:blip r:embed="rId5" cstate="print">
            <a:clrChange>
              <a:clrFrom>
                <a:srgbClr val="E9E2D0"/>
              </a:clrFrom>
              <a:clrTo>
                <a:srgbClr val="E9E2D0">
                  <a:alpha val="0"/>
                </a:srgbClr>
              </a:clrTo>
            </a:clrChange>
            <a:extLst>
              <a:ext uri="{28A0092B-C50C-407E-A947-70E740481C1C}">
                <a14:useLocalDpi xmlns:a14="http://schemas.microsoft.com/office/drawing/2010/main" val="0"/>
              </a:ext>
            </a:extLst>
          </a:blip>
          <a:srcRect b="9821"/>
          <a:stretch/>
        </p:blipFill>
        <p:spPr bwMode="auto">
          <a:xfrm>
            <a:off x="9835149" y="1463138"/>
            <a:ext cx="3492499" cy="3742005"/>
          </a:xfrm>
          <a:prstGeom prst="rect">
            <a:avLst/>
          </a:prstGeom>
          <a:noFill/>
          <a:extLst>
            <a:ext uri="{909E8E84-426E-40DD-AFC4-6F175D3DCCD1}">
              <a14:hiddenFill xmlns:a14="http://schemas.microsoft.com/office/drawing/2010/main">
                <a:solidFill>
                  <a:srgbClr val="FFFFFF"/>
                </a:solidFill>
              </a14:hiddenFill>
            </a:ext>
          </a:extLst>
        </p:spPr>
      </p:pic>
      <p:sp>
        <p:nvSpPr>
          <p:cNvPr id="18" name="Lorem Ipsum">
            <a:extLst>
              <a:ext uri="{FF2B5EF4-FFF2-40B4-BE49-F238E27FC236}">
                <a16:creationId xmlns:a16="http://schemas.microsoft.com/office/drawing/2014/main" id="{E0085346-D392-31D2-09A8-B1691B1B97F6}"/>
              </a:ext>
            </a:extLst>
          </p:cNvPr>
          <p:cNvSpPr txBox="1"/>
          <p:nvPr/>
        </p:nvSpPr>
        <p:spPr>
          <a:xfrm>
            <a:off x="9796722" y="663274"/>
            <a:ext cx="3569352" cy="7963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7800">
                <a:solidFill>
                  <a:srgbClr val="FFFFFF"/>
                </a:solidFill>
                <a:latin typeface="Helvetica Neue Medium"/>
                <a:ea typeface="Helvetica Neue Medium"/>
                <a:cs typeface="Helvetica Neue Medium"/>
                <a:sym typeface="Helvetica Neue Medium"/>
              </a:defRPr>
            </a:lvl1pPr>
          </a:lstStyle>
          <a:p>
            <a:r>
              <a:rPr lang="en-US" sz="4800" dirty="0"/>
              <a:t>Employer</a:t>
            </a:r>
          </a:p>
        </p:txBody>
      </p:sp>
      <p:pic>
        <p:nvPicPr>
          <p:cNvPr id="19" name="Image" descr="Image">
            <a:extLst>
              <a:ext uri="{FF2B5EF4-FFF2-40B4-BE49-F238E27FC236}">
                <a16:creationId xmlns:a16="http://schemas.microsoft.com/office/drawing/2014/main" id="{9416261A-7637-6F41-EB4A-9686A84F9E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cxnSp>
        <p:nvCxnSpPr>
          <p:cNvPr id="22" name="Straight Connector 21">
            <a:extLst>
              <a:ext uri="{FF2B5EF4-FFF2-40B4-BE49-F238E27FC236}">
                <a16:creationId xmlns:a16="http://schemas.microsoft.com/office/drawing/2014/main" id="{B03F6029-D1ED-28D4-01D3-37E61D90404C}"/>
              </a:ext>
            </a:extLst>
          </p:cNvPr>
          <p:cNvCxnSpPr/>
          <p:nvPr/>
        </p:nvCxnSpPr>
        <p:spPr>
          <a:xfrm>
            <a:off x="7674429" y="1959429"/>
            <a:ext cx="0" cy="7004957"/>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22FC5067-BCE2-623F-1A1A-21E991A98CAF}"/>
              </a:ext>
            </a:extLst>
          </p:cNvPr>
          <p:cNvSpPr txBox="1"/>
          <p:nvPr/>
        </p:nvSpPr>
        <p:spPr>
          <a:xfrm>
            <a:off x="207981" y="7025529"/>
            <a:ext cx="4641605" cy="2291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gn="l">
              <a:lnSpc>
                <a:spcPct val="115000"/>
              </a:lnSpc>
              <a:spcBef>
                <a:spcPts val="0"/>
              </a:spcBef>
              <a:spcAft>
                <a:spcPts val="0"/>
              </a:spcAft>
              <a:buFont typeface="Wingdings" pitchFamily="2" charset="2"/>
              <a:buChar char=""/>
            </a:pPr>
            <a:r>
              <a:rPr lang="en-US" sz="2000" dirty="0">
                <a:solidFill>
                  <a:srgbClr val="FFFFFF"/>
                </a:solidFill>
                <a:latin typeface="Helvetica Neue Medium"/>
                <a:ea typeface="Helvetica Neue Medium"/>
                <a:cs typeface="Helvetica Neue Medium"/>
                <a:sym typeface="Helvetica Neue Medium"/>
              </a:rPr>
              <a:t>John’s company was accused of:</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chemeClr val="accent3"/>
                </a:solidFill>
                <a:latin typeface="Helvetica Neue Medium"/>
                <a:ea typeface="Helvetica Neue Medium"/>
                <a:cs typeface="Helvetica Neue Medium"/>
                <a:sym typeface="Helvetica Neue Medium"/>
              </a:rPr>
              <a:t>Project Delays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chemeClr val="accent4"/>
                </a:solidFill>
                <a:latin typeface="Helvetica Neue Medium"/>
                <a:ea typeface="Helvetica Neue Medium"/>
                <a:cs typeface="Helvetica Neue Medium"/>
                <a:sym typeface="Helvetica Neue Medium"/>
              </a:rPr>
              <a:t>Poor Quality of Works</a:t>
            </a:r>
          </a:p>
          <a:p>
            <a:pPr marL="742950" marR="0" lvl="1" indent="-285750" algn="l">
              <a:lnSpc>
                <a:spcPct val="115000"/>
              </a:lnSpc>
              <a:spcBef>
                <a:spcPts val="1200"/>
              </a:spcBef>
              <a:spcAft>
                <a:spcPts val="0"/>
              </a:spcAft>
              <a:buFont typeface="Courier New" panose="02070309020205020404" pitchFamily="49" charset="0"/>
              <a:buChar char="o"/>
            </a:pPr>
            <a:r>
              <a:rPr lang="en-US" sz="2000" dirty="0">
                <a:solidFill>
                  <a:schemeClr val="accent1"/>
                </a:solidFill>
                <a:latin typeface="Helvetica Neue Medium"/>
                <a:ea typeface="Helvetica Neue Medium"/>
                <a:cs typeface="Helvetica Neue Medium"/>
                <a:sym typeface="Helvetica Neue Medium"/>
              </a:rPr>
              <a:t>Damages to Facade Glass from Welding and Metal Grinding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F2575-1BDC-F097-A893-F1AEDBC96505}"/>
            </a:ext>
          </a:extLst>
        </p:cNvPr>
        <p:cNvGrpSpPr/>
        <p:nvPr/>
      </p:nvGrpSpPr>
      <p:grpSpPr>
        <a:xfrm>
          <a:off x="0" y="0"/>
          <a:ext cx="0" cy="0"/>
          <a:chOff x="0" y="0"/>
          <a:chExt cx="0" cy="0"/>
        </a:xfrm>
      </p:grpSpPr>
      <p:pic>
        <p:nvPicPr>
          <p:cNvPr id="157" name="Image" descr="Image">
            <a:extLst>
              <a:ext uri="{FF2B5EF4-FFF2-40B4-BE49-F238E27FC236}">
                <a16:creationId xmlns:a16="http://schemas.microsoft.com/office/drawing/2014/main" id="{C9D8DB9F-BEC4-2CD0-6D9D-112D5D5D85C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50" y="0"/>
            <a:ext cx="18420050" cy="10373510"/>
          </a:xfrm>
          <a:prstGeom prst="rect">
            <a:avLst/>
          </a:prstGeom>
          <a:ln w="3175">
            <a:miter lim="400000"/>
          </a:ln>
        </p:spPr>
      </p:pic>
      <p:pic>
        <p:nvPicPr>
          <p:cNvPr id="158" name="Image" descr="Image">
            <a:extLst>
              <a:ext uri="{FF2B5EF4-FFF2-40B4-BE49-F238E27FC236}">
                <a16:creationId xmlns:a16="http://schemas.microsoft.com/office/drawing/2014/main" id="{D5FCA8F8-2254-8BD3-28E8-6BC658F5D8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6139" y="325550"/>
            <a:ext cx="1202720" cy="1399662"/>
          </a:xfrm>
          <a:prstGeom prst="rect">
            <a:avLst/>
          </a:prstGeom>
          <a:ln w="3175">
            <a:miter lim="400000"/>
          </a:ln>
        </p:spPr>
      </p:pic>
      <p:sp>
        <p:nvSpPr>
          <p:cNvPr id="159" name="Lorem Ipsum">
            <a:extLst>
              <a:ext uri="{FF2B5EF4-FFF2-40B4-BE49-F238E27FC236}">
                <a16:creationId xmlns:a16="http://schemas.microsoft.com/office/drawing/2014/main" id="{E8680C12-F4D4-5D82-0405-E334E73F0F2C}"/>
              </a:ext>
            </a:extLst>
          </p:cNvPr>
          <p:cNvSpPr txBox="1"/>
          <p:nvPr/>
        </p:nvSpPr>
        <p:spPr>
          <a:xfrm>
            <a:off x="614946" y="2997212"/>
            <a:ext cx="8478251" cy="7963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5" tIns="28575" rIns="28575" bIns="28575" anchor="ctr">
            <a:spAutoFit/>
          </a:bodyPr>
          <a:lstStyle>
            <a:lvl1pPr defTabSz="619125">
              <a:defRPr sz="6400">
                <a:solidFill>
                  <a:srgbClr val="FFFFFF"/>
                </a:solidFill>
                <a:latin typeface="Bebas Neue Pro Regular"/>
                <a:ea typeface="Bebas Neue Pro Regular"/>
                <a:cs typeface="Bebas Neue Pro Regular"/>
                <a:sym typeface="Bebas Neue Pro Regular"/>
              </a:defRPr>
            </a:lvl1pPr>
          </a:lstStyle>
          <a:p>
            <a:r>
              <a:rPr lang="en-US" sz="4800" dirty="0"/>
              <a:t>“Our case is not looking good!”</a:t>
            </a:r>
            <a:endParaRPr sz="4800" dirty="0"/>
          </a:p>
        </p:txBody>
      </p:sp>
      <p:sp>
        <p:nvSpPr>
          <p:cNvPr id="161"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3E2899BD-E581-2751-A3DE-ACD4ABA5B37F}"/>
              </a:ext>
            </a:extLst>
          </p:cNvPr>
          <p:cNvSpPr txBox="1"/>
          <p:nvPr/>
        </p:nvSpPr>
        <p:spPr>
          <a:xfrm>
            <a:off x="614945" y="4730198"/>
            <a:ext cx="8478251" cy="393569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575" tIns="28575" rIns="28575" bIns="28575" anchor="ctr">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r>
              <a:rPr lang="en-US" sz="3200" dirty="0"/>
              <a:t>To </a:t>
            </a:r>
            <a:r>
              <a:rPr lang="en-US" sz="3200" b="1" u="sng" dirty="0"/>
              <a:t>win</a:t>
            </a:r>
            <a:r>
              <a:rPr lang="en-US" sz="3200" dirty="0"/>
              <a:t>, we need to </a:t>
            </a:r>
            <a:r>
              <a:rPr lang="en-US" sz="3200" b="1" u="sng" dirty="0"/>
              <a:t>search the documents </a:t>
            </a:r>
            <a:r>
              <a:rPr lang="en-US" sz="3200" dirty="0"/>
              <a:t>to</a:t>
            </a:r>
            <a:r>
              <a:rPr lang="en-US" sz="2400" dirty="0"/>
              <a:t>:</a:t>
            </a:r>
          </a:p>
          <a:p>
            <a:endParaRPr lang="en-US" sz="2400" dirty="0"/>
          </a:p>
          <a:p>
            <a:endParaRPr lang="en-US" sz="2400" dirty="0"/>
          </a:p>
          <a:p>
            <a:pPr marL="514350" indent="-514350" algn="l">
              <a:buFont typeface="+mj-lt"/>
              <a:buAutoNum type="arabicPeriod"/>
            </a:pPr>
            <a:r>
              <a:rPr lang="en-US" sz="2400" dirty="0"/>
              <a:t>Establish Cause</a:t>
            </a:r>
          </a:p>
          <a:p>
            <a:pPr marL="514350" indent="-514350" algn="l">
              <a:buFont typeface="+mj-lt"/>
              <a:buAutoNum type="arabicPeriod"/>
            </a:pPr>
            <a:endParaRPr lang="en-US" sz="2400" dirty="0"/>
          </a:p>
          <a:p>
            <a:pPr marL="514350" indent="-514350" algn="l">
              <a:buFont typeface="+mj-lt"/>
              <a:buAutoNum type="arabicPeriod"/>
            </a:pPr>
            <a:r>
              <a:rPr lang="en-US" sz="2400" dirty="0"/>
              <a:t>Confirm Critical Path activities </a:t>
            </a:r>
            <a:r>
              <a:rPr lang="en-US" sz="2400" u="sng" dirty="0"/>
              <a:t>independent from P6 schedules</a:t>
            </a:r>
            <a:r>
              <a:rPr lang="en-US" sz="2400" dirty="0"/>
              <a:t>, </a:t>
            </a:r>
          </a:p>
          <a:p>
            <a:pPr marL="514350" indent="-514350" algn="l">
              <a:buFont typeface="+mj-lt"/>
              <a:buAutoNum type="arabicPeriod"/>
            </a:pPr>
            <a:endParaRPr lang="en-US" sz="2400" dirty="0"/>
          </a:p>
          <a:p>
            <a:pPr marL="514350" indent="-514350" algn="l">
              <a:buFont typeface="+mj-lt"/>
              <a:buAutoNum type="arabicPeriod"/>
            </a:pPr>
            <a:r>
              <a:rPr lang="en-US" sz="2400" dirty="0"/>
              <a:t>Find information from </a:t>
            </a:r>
            <a:r>
              <a:rPr lang="en-US" sz="2400" u="sng" dirty="0"/>
              <a:t>emails</a:t>
            </a:r>
            <a:r>
              <a:rPr lang="en-US" sz="2400" dirty="0"/>
              <a:t> and </a:t>
            </a:r>
            <a:r>
              <a:rPr lang="en-US" sz="2400" u="sng" dirty="0"/>
              <a:t>meeting minutes</a:t>
            </a:r>
            <a:r>
              <a:rPr lang="en-US" sz="2400" dirty="0"/>
              <a:t> that disprove what is written in the PM reports and P6 schedules</a:t>
            </a:r>
            <a:endParaRPr lang="en-US" sz="2000" dirty="0"/>
          </a:p>
          <a:p>
            <a:endParaRPr lang="en-US" sz="2000" dirty="0"/>
          </a:p>
        </p:txBody>
      </p:sp>
      <p:graphicFrame>
        <p:nvGraphicFramePr>
          <p:cNvPr id="2" name="Diagram 1">
            <a:extLst>
              <a:ext uri="{FF2B5EF4-FFF2-40B4-BE49-F238E27FC236}">
                <a16:creationId xmlns:a16="http://schemas.microsoft.com/office/drawing/2014/main" id="{0D0A1EC3-79BD-0005-71C2-687CD906A5A4}"/>
              </a:ext>
            </a:extLst>
          </p:cNvPr>
          <p:cNvGraphicFramePr/>
          <p:nvPr>
            <p:extLst>
              <p:ext uri="{D42A27DB-BD31-4B8C-83A1-F6EECF244321}">
                <p14:modId xmlns:p14="http://schemas.microsoft.com/office/powerpoint/2010/main" val="2968711681"/>
              </p:ext>
            </p:extLst>
          </p:nvPr>
        </p:nvGraphicFramePr>
        <p:xfrm>
          <a:off x="10504257" y="2873829"/>
          <a:ext cx="7771095" cy="5545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ight Arrow 2">
            <a:extLst>
              <a:ext uri="{FF2B5EF4-FFF2-40B4-BE49-F238E27FC236}">
                <a16:creationId xmlns:a16="http://schemas.microsoft.com/office/drawing/2014/main" id="{3D4DAF75-E8CD-7333-D6B0-4FBA0044E658}"/>
              </a:ext>
            </a:extLst>
          </p:cNvPr>
          <p:cNvSpPr/>
          <p:nvPr/>
        </p:nvSpPr>
        <p:spPr>
          <a:xfrm rot="10800000">
            <a:off x="9177106" y="4476729"/>
            <a:ext cx="1845129" cy="2339214"/>
          </a:xfrm>
          <a:prstGeom prst="rightArrow">
            <a:avLst/>
          </a:prstGeom>
          <a:noFill/>
          <a:ln w="25400"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253236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5AEAE-EC83-20B3-AC61-BE9216D88FF4}"/>
            </a:ext>
          </a:extLst>
        </p:cNvPr>
        <p:cNvGrpSpPr/>
        <p:nvPr/>
      </p:nvGrpSpPr>
      <p:grpSpPr>
        <a:xfrm>
          <a:off x="0" y="0"/>
          <a:ext cx="0" cy="0"/>
          <a:chOff x="0" y="0"/>
          <a:chExt cx="0" cy="0"/>
        </a:xfrm>
      </p:grpSpPr>
      <p:pic>
        <p:nvPicPr>
          <p:cNvPr id="157" name="Image" descr="Image">
            <a:extLst>
              <a:ext uri="{FF2B5EF4-FFF2-40B4-BE49-F238E27FC236}">
                <a16:creationId xmlns:a16="http://schemas.microsoft.com/office/drawing/2014/main" id="{0519CD0A-6A2C-9AF8-9455-865CF21D008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50" y="0"/>
            <a:ext cx="18420050" cy="10373510"/>
          </a:xfrm>
          <a:prstGeom prst="rect">
            <a:avLst/>
          </a:prstGeom>
          <a:ln w="3175">
            <a:miter lim="400000"/>
          </a:ln>
        </p:spPr>
      </p:pic>
      <p:grpSp>
        <p:nvGrpSpPr>
          <p:cNvPr id="12" name="Group 11">
            <a:extLst>
              <a:ext uri="{FF2B5EF4-FFF2-40B4-BE49-F238E27FC236}">
                <a16:creationId xmlns:a16="http://schemas.microsoft.com/office/drawing/2014/main" id="{A64E1BA0-76A7-7367-DF6D-9E44C59EB437}"/>
              </a:ext>
            </a:extLst>
          </p:cNvPr>
          <p:cNvGrpSpPr/>
          <p:nvPr/>
        </p:nvGrpSpPr>
        <p:grpSpPr>
          <a:xfrm>
            <a:off x="9481128" y="3018734"/>
            <a:ext cx="8517584" cy="5664194"/>
            <a:chOff x="9481128" y="3018734"/>
            <a:chExt cx="8517584" cy="5664194"/>
          </a:xfrm>
        </p:grpSpPr>
        <p:pic>
          <p:nvPicPr>
            <p:cNvPr id="2" name="Picture 4" descr="How to make Explorer more responsive in Windows 11">
              <a:extLst>
                <a:ext uri="{FF2B5EF4-FFF2-40B4-BE49-F238E27FC236}">
                  <a16:creationId xmlns:a16="http://schemas.microsoft.com/office/drawing/2014/main" id="{C7C57947-0F58-D7DE-C3E7-526B6518F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128" y="3018734"/>
              <a:ext cx="8517584" cy="5664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442892-0BD7-4C53-BC8F-66372138A83D}"/>
                </a:ext>
              </a:extLst>
            </p:cNvPr>
            <p:cNvPicPr>
              <a:picLocks noChangeAspect="1"/>
            </p:cNvPicPr>
            <p:nvPr/>
          </p:nvPicPr>
          <p:blipFill>
            <a:blip r:embed="rId4"/>
            <a:stretch>
              <a:fillRect/>
            </a:stretch>
          </p:blipFill>
          <p:spPr>
            <a:xfrm>
              <a:off x="9542526" y="3049028"/>
              <a:ext cx="1241298" cy="231537"/>
            </a:xfrm>
            <a:prstGeom prst="rect">
              <a:avLst/>
            </a:prstGeom>
          </p:spPr>
        </p:pic>
      </p:grpSp>
      <p:pic>
        <p:nvPicPr>
          <p:cNvPr id="158" name="Image" descr="Image">
            <a:extLst>
              <a:ext uri="{FF2B5EF4-FFF2-40B4-BE49-F238E27FC236}">
                <a16:creationId xmlns:a16="http://schemas.microsoft.com/office/drawing/2014/main" id="{5A0437C1-7DE2-4D91-7179-ADC3140DFE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06139" y="325550"/>
            <a:ext cx="1202720" cy="1399662"/>
          </a:xfrm>
          <a:prstGeom prst="rect">
            <a:avLst/>
          </a:prstGeom>
          <a:ln w="3175">
            <a:miter lim="400000"/>
          </a:ln>
        </p:spPr>
      </p:pic>
      <p:sp>
        <p:nvSpPr>
          <p:cNvPr id="159" name="Lorem Ipsum">
            <a:extLst>
              <a:ext uri="{FF2B5EF4-FFF2-40B4-BE49-F238E27FC236}">
                <a16:creationId xmlns:a16="http://schemas.microsoft.com/office/drawing/2014/main" id="{A8FB952E-33F0-19B3-28F8-1BAA5A3F4C1A}"/>
              </a:ext>
            </a:extLst>
          </p:cNvPr>
          <p:cNvSpPr txBox="1"/>
          <p:nvPr/>
        </p:nvSpPr>
        <p:spPr>
          <a:xfrm>
            <a:off x="614946" y="2997212"/>
            <a:ext cx="8478251" cy="7963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6400">
                <a:solidFill>
                  <a:srgbClr val="FFFFFF"/>
                </a:solidFill>
                <a:latin typeface="Bebas Neue Pro Regular"/>
                <a:ea typeface="Bebas Neue Pro Regular"/>
                <a:cs typeface="Bebas Neue Pro Regular"/>
                <a:sym typeface="Bebas Neue Pro Regular"/>
              </a:defRPr>
            </a:lvl1pPr>
          </a:lstStyle>
          <a:p>
            <a:r>
              <a:rPr lang="en-US" sz="4800" dirty="0"/>
              <a:t>“Our case is not looking good!”</a:t>
            </a:r>
            <a:endParaRPr sz="4800" dirty="0"/>
          </a:p>
        </p:txBody>
      </p:sp>
      <p:sp>
        <p:nvSpPr>
          <p:cNvPr id="161"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FA5BAC35-31AE-BE0C-A6A0-5B962C3B394A}"/>
              </a:ext>
            </a:extLst>
          </p:cNvPr>
          <p:cNvSpPr txBox="1"/>
          <p:nvPr/>
        </p:nvSpPr>
        <p:spPr>
          <a:xfrm>
            <a:off x="614945" y="4730198"/>
            <a:ext cx="8478251" cy="393569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r>
              <a:rPr lang="en-US" sz="3200" dirty="0"/>
              <a:t>To </a:t>
            </a:r>
            <a:r>
              <a:rPr lang="en-US" sz="3200" b="1" u="sng" dirty="0"/>
              <a:t>win</a:t>
            </a:r>
            <a:r>
              <a:rPr lang="en-US" sz="3200" dirty="0"/>
              <a:t>, we need to </a:t>
            </a:r>
            <a:r>
              <a:rPr lang="en-US" sz="3200" b="1" u="sng" dirty="0"/>
              <a:t>search the documents </a:t>
            </a:r>
            <a:r>
              <a:rPr lang="en-US" sz="3200" dirty="0"/>
              <a:t>to</a:t>
            </a:r>
            <a:r>
              <a:rPr lang="en-US" sz="2400" dirty="0"/>
              <a:t>:</a:t>
            </a:r>
          </a:p>
          <a:p>
            <a:endParaRPr lang="en-US" sz="2400" dirty="0"/>
          </a:p>
          <a:p>
            <a:endParaRPr lang="en-US" sz="2400" dirty="0"/>
          </a:p>
          <a:p>
            <a:pPr marL="514350" indent="-514350" algn="l">
              <a:buFont typeface="+mj-lt"/>
              <a:buAutoNum type="arabicPeriod"/>
            </a:pPr>
            <a:r>
              <a:rPr lang="en-US" sz="2400" dirty="0"/>
              <a:t>Establish Cause</a:t>
            </a:r>
          </a:p>
          <a:p>
            <a:pPr marL="514350" indent="-514350" algn="l">
              <a:buFont typeface="+mj-lt"/>
              <a:buAutoNum type="arabicPeriod"/>
            </a:pPr>
            <a:endParaRPr lang="en-US" sz="2400" dirty="0"/>
          </a:p>
          <a:p>
            <a:pPr marL="514350" indent="-514350" algn="l">
              <a:buFont typeface="+mj-lt"/>
              <a:buAutoNum type="arabicPeriod"/>
            </a:pPr>
            <a:r>
              <a:rPr lang="en-US" sz="2400" dirty="0"/>
              <a:t>Confirm Critical Path activities </a:t>
            </a:r>
            <a:r>
              <a:rPr lang="en-US" sz="2400" u="sng" dirty="0"/>
              <a:t>independent from P6 schedules</a:t>
            </a:r>
            <a:r>
              <a:rPr lang="en-US" sz="2400" dirty="0"/>
              <a:t>, </a:t>
            </a:r>
          </a:p>
          <a:p>
            <a:pPr marL="514350" indent="-514350" algn="l">
              <a:buFont typeface="+mj-lt"/>
              <a:buAutoNum type="arabicPeriod"/>
            </a:pPr>
            <a:endParaRPr lang="en-US" sz="2400" dirty="0"/>
          </a:p>
          <a:p>
            <a:pPr marL="514350" indent="-514350" algn="l">
              <a:buFont typeface="+mj-lt"/>
              <a:buAutoNum type="arabicPeriod"/>
            </a:pPr>
            <a:r>
              <a:rPr lang="en-US" sz="2400" dirty="0"/>
              <a:t>Find information from </a:t>
            </a:r>
            <a:r>
              <a:rPr lang="en-US" sz="2400" u="sng" dirty="0"/>
              <a:t>emails</a:t>
            </a:r>
            <a:r>
              <a:rPr lang="en-US" sz="2400" dirty="0"/>
              <a:t> and </a:t>
            </a:r>
            <a:r>
              <a:rPr lang="en-US" sz="2400" u="sng" dirty="0"/>
              <a:t>meeting minutes</a:t>
            </a:r>
            <a:r>
              <a:rPr lang="en-US" sz="2400" dirty="0"/>
              <a:t> that disprove what is written in the PM reports and P6 schedules</a:t>
            </a:r>
            <a:endParaRPr lang="en-US" sz="2000" dirty="0"/>
          </a:p>
          <a:p>
            <a:endParaRPr lang="en-US" sz="2000" dirty="0"/>
          </a:p>
        </p:txBody>
      </p:sp>
      <p:sp>
        <p:nvSpPr>
          <p:cNvPr id="3" name="TextBox 2">
            <a:extLst>
              <a:ext uri="{FF2B5EF4-FFF2-40B4-BE49-F238E27FC236}">
                <a16:creationId xmlns:a16="http://schemas.microsoft.com/office/drawing/2014/main" id="{21C5CEA9-4D2F-A9B4-85DA-19CE63F07704}"/>
              </a:ext>
            </a:extLst>
          </p:cNvPr>
          <p:cNvSpPr txBox="1"/>
          <p:nvPr/>
        </p:nvSpPr>
        <p:spPr>
          <a:xfrm>
            <a:off x="11465905" y="5106459"/>
            <a:ext cx="748145" cy="273152"/>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1828754" rtl="0" fontAlgn="auto" latinLnBrk="0" hangingPunct="0">
              <a:lnSpc>
                <a:spcPct val="100000"/>
              </a:lnSpc>
              <a:spcBef>
                <a:spcPts val="0"/>
              </a:spcBef>
              <a:spcAft>
                <a:spcPts val="0"/>
              </a:spcAft>
              <a:buClrTx/>
              <a:buSzTx/>
              <a:buFontTx/>
              <a:buNone/>
              <a:tabLst/>
            </a:pPr>
            <a:r>
              <a:rPr lang="en-US" sz="1400" dirty="0"/>
              <a:t>em</a:t>
            </a:r>
            <a:r>
              <a:rPr kumimoji="0" lang="en-US" sz="1400" b="0" i="0" u="none" strike="noStrike" cap="none" spc="0" normalizeH="0" baseline="0" dirty="0">
                <a:ln>
                  <a:noFill/>
                </a:ln>
                <a:solidFill>
                  <a:srgbClr val="5E5E5E"/>
                </a:solidFill>
                <a:effectLst/>
                <a:uFillTx/>
                <a:latin typeface="+mn-lt"/>
                <a:ea typeface="+mn-ea"/>
                <a:cs typeface="+mn-cs"/>
                <a:sym typeface="Helvetica Neue"/>
              </a:rPr>
              <a:t>ails</a:t>
            </a:r>
          </a:p>
        </p:txBody>
      </p:sp>
      <p:sp>
        <p:nvSpPr>
          <p:cNvPr id="4" name="TextBox 3">
            <a:extLst>
              <a:ext uri="{FF2B5EF4-FFF2-40B4-BE49-F238E27FC236}">
                <a16:creationId xmlns:a16="http://schemas.microsoft.com/office/drawing/2014/main" id="{EFD585E6-AC7B-09C6-5FFC-479680FEBACE}"/>
              </a:ext>
            </a:extLst>
          </p:cNvPr>
          <p:cNvSpPr txBox="1"/>
          <p:nvPr/>
        </p:nvSpPr>
        <p:spPr>
          <a:xfrm>
            <a:off x="12499453" y="5106459"/>
            <a:ext cx="911629" cy="273152"/>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1828754" rtl="0" fontAlgn="auto" latinLnBrk="0" hangingPunct="0">
              <a:lnSpc>
                <a:spcPct val="100000"/>
              </a:lnSpc>
              <a:spcBef>
                <a:spcPts val="0"/>
              </a:spcBef>
              <a:spcAft>
                <a:spcPts val="0"/>
              </a:spcAft>
              <a:buClrTx/>
              <a:buSzTx/>
              <a:buFontTx/>
              <a:buNone/>
              <a:tabLst/>
            </a:pPr>
            <a:r>
              <a:rPr lang="en-US" sz="1400" dirty="0"/>
              <a:t>OneDrive</a:t>
            </a:r>
            <a:endParaRPr kumimoji="0" lang="en-US" sz="1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Oval 4">
            <a:extLst>
              <a:ext uri="{FF2B5EF4-FFF2-40B4-BE49-F238E27FC236}">
                <a16:creationId xmlns:a16="http://schemas.microsoft.com/office/drawing/2014/main" id="{79F32937-8360-5463-7AA4-2FFD398DE7D8}"/>
              </a:ext>
            </a:extLst>
          </p:cNvPr>
          <p:cNvSpPr/>
          <p:nvPr/>
        </p:nvSpPr>
        <p:spPr>
          <a:xfrm>
            <a:off x="11312710" y="3887238"/>
            <a:ext cx="1062524" cy="1832301"/>
          </a:xfrm>
          <a:prstGeom prst="ellipse">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183E8B04-9B13-861E-0D74-15C2D14A97DF}"/>
              </a:ext>
            </a:extLst>
          </p:cNvPr>
          <p:cNvSpPr txBox="1"/>
          <p:nvPr/>
        </p:nvSpPr>
        <p:spPr>
          <a:xfrm>
            <a:off x="14668981" y="6711441"/>
            <a:ext cx="2898183" cy="1288814"/>
          </a:xfrm>
          <a:prstGeom prst="rect">
            <a:avLst/>
          </a:prstGeom>
          <a:solidFill>
            <a:srgbClr val="FFFFFF"/>
          </a:solid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t">
            <a:spAutoFit/>
          </a:bodyPr>
          <a:lstStyle/>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000" b="0" i="0" u="none" strike="noStrike" cap="none" spc="0" normalizeH="0" baseline="0" dirty="0">
              <a:ln>
                <a:noFill/>
              </a:ln>
              <a:solidFill>
                <a:schemeClr val="tx1"/>
              </a:solidFill>
              <a:effectLst/>
              <a:uFillTx/>
              <a:sym typeface="Helvetica Neue"/>
            </a:endParaRPr>
          </a:p>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chemeClr val="tx1"/>
                </a:solidFill>
                <a:effectLst/>
                <a:uFillTx/>
                <a:sym typeface="Helvetica Neue"/>
              </a:rPr>
              <a:t>25 mailboxes x 40GB</a:t>
            </a:r>
          </a:p>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chemeClr val="tx1"/>
                </a:solidFill>
              </a:rPr>
              <a:t>1TB of data</a:t>
            </a:r>
          </a:p>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000" b="0" i="0" u="none" strike="noStrike" cap="none" spc="0" normalizeH="0" baseline="0" dirty="0">
              <a:ln>
                <a:noFill/>
              </a:ln>
              <a:solidFill>
                <a:schemeClr val="tx1"/>
              </a:solidFill>
              <a:effectLst/>
              <a:uFillTx/>
              <a:sym typeface="Helvetica Neue"/>
            </a:endParaRPr>
          </a:p>
        </p:txBody>
      </p:sp>
      <p:cxnSp>
        <p:nvCxnSpPr>
          <p:cNvPr id="10" name="Elbow Connector 9">
            <a:extLst>
              <a:ext uri="{FF2B5EF4-FFF2-40B4-BE49-F238E27FC236}">
                <a16:creationId xmlns:a16="http://schemas.microsoft.com/office/drawing/2014/main" id="{6A79313B-FF13-94CE-82CA-EF9EE8FD4850}"/>
              </a:ext>
            </a:extLst>
          </p:cNvPr>
          <p:cNvCxnSpPr>
            <a:cxnSpLocks/>
            <a:stCxn id="5" idx="4"/>
            <a:endCxn id="8" idx="1"/>
          </p:cNvCxnSpPr>
          <p:nvPr/>
        </p:nvCxnSpPr>
        <p:spPr>
          <a:xfrm rot="16200000" flipH="1">
            <a:off x="12438322" y="5125188"/>
            <a:ext cx="1636309" cy="2825009"/>
          </a:xfrm>
          <a:prstGeom prst="bentConnector2">
            <a:avLst/>
          </a:prstGeom>
          <a:noFill/>
          <a:ln w="2540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7" name="Oval 6">
            <a:extLst>
              <a:ext uri="{FF2B5EF4-FFF2-40B4-BE49-F238E27FC236}">
                <a16:creationId xmlns:a16="http://schemas.microsoft.com/office/drawing/2014/main" id="{E4011F8F-C348-A2EB-0ECB-BAC99D36C530}"/>
              </a:ext>
            </a:extLst>
          </p:cNvPr>
          <p:cNvSpPr/>
          <p:nvPr/>
        </p:nvSpPr>
        <p:spPr>
          <a:xfrm>
            <a:off x="12424005" y="3887237"/>
            <a:ext cx="1062524" cy="1832301"/>
          </a:xfrm>
          <a:prstGeom prst="ellipse">
            <a:avLst/>
          </a:prstGeom>
          <a:no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TextBox 8">
            <a:extLst>
              <a:ext uri="{FF2B5EF4-FFF2-40B4-BE49-F238E27FC236}">
                <a16:creationId xmlns:a16="http://schemas.microsoft.com/office/drawing/2014/main" id="{F0EBE904-C5DA-8D77-11EC-F0A8ED98912B}"/>
              </a:ext>
            </a:extLst>
          </p:cNvPr>
          <p:cNvSpPr txBox="1"/>
          <p:nvPr/>
        </p:nvSpPr>
        <p:spPr>
          <a:xfrm>
            <a:off x="14668981" y="4866289"/>
            <a:ext cx="2898184" cy="1288814"/>
          </a:xfrm>
          <a:prstGeom prst="rect">
            <a:avLst/>
          </a:prstGeom>
          <a:solidFill>
            <a:srgbClr val="FFFFFF"/>
          </a:solidFill>
          <a:ln w="254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t">
            <a:spAutoFit/>
          </a:bodyPr>
          <a:lstStyle/>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000" b="0" i="0" u="none" strike="noStrike" cap="none" spc="0" normalizeH="0" baseline="0" dirty="0">
              <a:ln>
                <a:noFill/>
              </a:ln>
              <a:solidFill>
                <a:schemeClr val="tx1"/>
              </a:solidFill>
              <a:effectLst/>
              <a:uFillTx/>
              <a:sym typeface="Helvetica Neue"/>
            </a:endParaRPr>
          </a:p>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chemeClr val="tx1"/>
                </a:solidFill>
                <a:effectLst/>
                <a:uFillTx/>
                <a:sym typeface="Helvetica Neue"/>
              </a:rPr>
              <a:t>75,000 folders</a:t>
            </a:r>
          </a:p>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chemeClr val="tx1"/>
                </a:solidFill>
              </a:rPr>
              <a:t>700,000 files</a:t>
            </a:r>
          </a:p>
          <a:p>
            <a:pPr marL="285750" marR="0" indent="-285750" algn="l" defTabSz="1828754"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000" b="0" i="0" u="none" strike="noStrike" cap="none" spc="0" normalizeH="0" baseline="0" dirty="0">
              <a:ln>
                <a:noFill/>
              </a:ln>
              <a:solidFill>
                <a:schemeClr val="tx1"/>
              </a:solidFill>
              <a:effectLst/>
              <a:uFillTx/>
              <a:sym typeface="Helvetica Neue"/>
            </a:endParaRPr>
          </a:p>
        </p:txBody>
      </p:sp>
      <p:cxnSp>
        <p:nvCxnSpPr>
          <p:cNvPr id="11" name="Elbow Connector 10">
            <a:extLst>
              <a:ext uri="{FF2B5EF4-FFF2-40B4-BE49-F238E27FC236}">
                <a16:creationId xmlns:a16="http://schemas.microsoft.com/office/drawing/2014/main" id="{D8361BDB-B902-76E7-4476-E42F99A3E295}"/>
              </a:ext>
            </a:extLst>
          </p:cNvPr>
          <p:cNvCxnSpPr>
            <a:cxnSpLocks/>
            <a:stCxn id="7" idx="4"/>
            <a:endCxn id="9" idx="1"/>
          </p:cNvCxnSpPr>
          <p:nvPr/>
        </p:nvCxnSpPr>
        <p:spPr>
          <a:xfrm rot="5400000" flipH="1" flipV="1">
            <a:off x="13707703" y="4758260"/>
            <a:ext cx="208842" cy="1713714"/>
          </a:xfrm>
          <a:prstGeom prst="bentConnector4">
            <a:avLst>
              <a:gd name="adj1" fmla="val -109461"/>
              <a:gd name="adj2" fmla="val 65500"/>
            </a:avLst>
          </a:prstGeom>
          <a:noFill/>
          <a:ln w="2540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399161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a:extLst>
              <a:ext uri="{FF2B5EF4-FFF2-40B4-BE49-F238E27FC236}">
                <a16:creationId xmlns:a16="http://schemas.microsoft.com/office/drawing/2014/main" id="{403301CD-C5F1-4EA9-FDC0-A1A4BDD9D9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3" y="-37139"/>
            <a:ext cx="18420050" cy="10361278"/>
          </a:xfrm>
          <a:prstGeom prst="rect">
            <a:avLst/>
          </a:prstGeom>
          <a:ln w="3175">
            <a:miter lim="400000"/>
          </a:ln>
        </p:spPr>
      </p:pic>
      <p:sp>
        <p:nvSpPr>
          <p:cNvPr id="177" name="Lorem Ipsum"/>
          <p:cNvSpPr txBox="1"/>
          <p:nvPr/>
        </p:nvSpPr>
        <p:spPr>
          <a:xfrm>
            <a:off x="1649185" y="312798"/>
            <a:ext cx="12546419" cy="20274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ctr">
            <a:spAutoFit/>
          </a:bodyPr>
          <a:lstStyle>
            <a:lvl1pPr defTabSz="619125">
              <a:defRPr sz="6400">
                <a:solidFill>
                  <a:srgbClr val="FFFFFF"/>
                </a:solidFill>
                <a:latin typeface="Bebas Neue Pro Regular"/>
                <a:ea typeface="Bebas Neue Pro Regular"/>
                <a:cs typeface="Bebas Neue Pro Regular"/>
                <a:sym typeface="Bebas Neue Pro Regular"/>
              </a:defRPr>
            </a:lvl1pPr>
          </a:lstStyle>
          <a:p>
            <a:r>
              <a:rPr lang="en-US" u="sng" dirty="0"/>
              <a:t>Positioning Yourself for Success          in a Future Claim</a:t>
            </a:r>
            <a:endParaRPr u="sng" dirty="0"/>
          </a:p>
        </p:txBody>
      </p:sp>
      <p:sp>
        <p:nvSpPr>
          <p:cNvPr id="178" name="Lorem Ipsum Lorem Ipsum Lorem Ipsum Lorem Ipsum Lorem Ipsum Lorem Ipsum Lorem Ipsum Lorem Ipsum Lorem Ipsum Lorem Ipsum Lorem Ipsum Lorem Ipsum Lorem Ipsum Lorem Ipsum Lorem IpsumLorem Ipsum Lorem Ipsum Lorem"/>
          <p:cNvSpPr txBox="1"/>
          <p:nvPr/>
        </p:nvSpPr>
        <p:spPr>
          <a:xfrm>
            <a:off x="426833" y="3617145"/>
            <a:ext cx="5693605" cy="5501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r>
              <a:rPr lang="en-US" sz="3200" u="sng" dirty="0"/>
              <a:t>DATA MINING</a:t>
            </a:r>
          </a:p>
        </p:txBody>
      </p:sp>
      <p:pic>
        <p:nvPicPr>
          <p:cNvPr id="2" name="Image" descr="Image">
            <a:extLst>
              <a:ext uri="{FF2B5EF4-FFF2-40B4-BE49-F238E27FC236}">
                <a16:creationId xmlns:a16="http://schemas.microsoft.com/office/drawing/2014/main" id="{176F76CA-1A9B-772C-5EA5-8E127E6C56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85449" y="312798"/>
            <a:ext cx="1202720" cy="1399662"/>
          </a:xfrm>
          <a:prstGeom prst="rect">
            <a:avLst/>
          </a:prstGeom>
          <a:ln w="3175">
            <a:miter lim="400000"/>
          </a:ln>
        </p:spPr>
      </p:pic>
      <p:sp>
        <p:nvSpPr>
          <p:cNvPr id="3"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13E39861-6DC1-0453-C6C0-4547A5D5C50B}"/>
              </a:ext>
            </a:extLst>
          </p:cNvPr>
          <p:cNvSpPr txBox="1"/>
          <p:nvPr/>
        </p:nvSpPr>
        <p:spPr>
          <a:xfrm>
            <a:off x="6360696" y="3617145"/>
            <a:ext cx="5693605" cy="5501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r>
              <a:rPr lang="en-US" sz="3200" u="sng" dirty="0"/>
              <a:t>AI</a:t>
            </a:r>
          </a:p>
        </p:txBody>
      </p:sp>
      <p:sp>
        <p:nvSpPr>
          <p:cNvPr id="4"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340AAF6C-519C-8361-6774-4D87C080B341}"/>
              </a:ext>
            </a:extLst>
          </p:cNvPr>
          <p:cNvSpPr txBox="1"/>
          <p:nvPr/>
        </p:nvSpPr>
        <p:spPr>
          <a:xfrm>
            <a:off x="12294564" y="3617145"/>
            <a:ext cx="5693605" cy="5501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r>
              <a:rPr lang="en-US" sz="3200" u="sng" dirty="0"/>
              <a:t>CONSTRUCTION AI</a:t>
            </a:r>
          </a:p>
        </p:txBody>
      </p:sp>
      <p:sp>
        <p:nvSpPr>
          <p:cNvPr id="6"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8EE4075F-5F08-DE53-A333-9B1442318A5D}"/>
              </a:ext>
            </a:extLst>
          </p:cNvPr>
          <p:cNvSpPr txBox="1"/>
          <p:nvPr/>
        </p:nvSpPr>
        <p:spPr>
          <a:xfrm>
            <a:off x="7303312" y="4574290"/>
            <a:ext cx="4553139" cy="33244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t">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pPr marL="342900" indent="-342900" algn="l">
              <a:lnSpc>
                <a:spcPct val="150000"/>
              </a:lnSpc>
              <a:buFontTx/>
              <a:buChar char="-"/>
            </a:pPr>
            <a:r>
              <a:rPr lang="en-US" sz="2400" dirty="0"/>
              <a:t>OCR</a:t>
            </a:r>
          </a:p>
          <a:p>
            <a:pPr marL="342900" indent="-342900" algn="l">
              <a:lnSpc>
                <a:spcPct val="150000"/>
              </a:lnSpc>
              <a:buFontTx/>
              <a:buChar char="-"/>
            </a:pPr>
            <a:r>
              <a:rPr lang="en-US" sz="2400" dirty="0"/>
              <a:t>DOCUMENT CLUSTERING</a:t>
            </a:r>
          </a:p>
          <a:p>
            <a:pPr marL="342900" indent="-342900" algn="l">
              <a:lnSpc>
                <a:spcPct val="150000"/>
              </a:lnSpc>
              <a:buFontTx/>
              <a:buChar char="-"/>
            </a:pPr>
            <a:r>
              <a:rPr lang="en-US" sz="2400" dirty="0"/>
              <a:t>TEXT PARSING</a:t>
            </a:r>
          </a:p>
          <a:p>
            <a:pPr marL="342900" indent="-342900" algn="l">
              <a:lnSpc>
                <a:spcPct val="150000"/>
              </a:lnSpc>
              <a:buFontTx/>
              <a:buChar char="-"/>
            </a:pPr>
            <a:r>
              <a:rPr lang="en-US" sz="2400" dirty="0"/>
              <a:t>LLM SUMMARIZATION</a:t>
            </a:r>
          </a:p>
          <a:p>
            <a:pPr marL="342900" indent="-342900" algn="l">
              <a:lnSpc>
                <a:spcPct val="150000"/>
              </a:lnSpc>
              <a:buFontTx/>
              <a:buChar char="-"/>
            </a:pPr>
            <a:r>
              <a:rPr lang="en-US" sz="2400" dirty="0"/>
              <a:t>SENTIMENT ANALYSIS</a:t>
            </a:r>
          </a:p>
          <a:p>
            <a:pPr marL="342900" indent="-342900" algn="l">
              <a:lnSpc>
                <a:spcPct val="150000"/>
              </a:lnSpc>
              <a:buFontTx/>
              <a:buChar char="-"/>
            </a:pPr>
            <a:r>
              <a:rPr lang="en-US" sz="2400" dirty="0"/>
              <a:t>IMAGE OBJECT DETECTION</a:t>
            </a:r>
          </a:p>
        </p:txBody>
      </p:sp>
      <p:sp>
        <p:nvSpPr>
          <p:cNvPr id="11"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477176F4-B5F8-A244-E1DD-1987579588F7}"/>
              </a:ext>
            </a:extLst>
          </p:cNvPr>
          <p:cNvSpPr txBox="1"/>
          <p:nvPr/>
        </p:nvSpPr>
        <p:spPr>
          <a:xfrm>
            <a:off x="12864796" y="4582953"/>
            <a:ext cx="4553139" cy="443243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t">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pPr marL="342900" indent="-342900" algn="l">
              <a:lnSpc>
                <a:spcPct val="150000"/>
              </a:lnSpc>
              <a:buFontTx/>
              <a:buChar char="-"/>
            </a:pPr>
            <a:r>
              <a:rPr lang="en-US" sz="2400" dirty="0"/>
              <a:t>CLASSIFICATION OF DOCUMENTS</a:t>
            </a:r>
          </a:p>
          <a:p>
            <a:pPr marL="342900" indent="-342900" algn="l">
              <a:lnSpc>
                <a:spcPct val="150000"/>
              </a:lnSpc>
              <a:buFontTx/>
              <a:buChar char="-"/>
            </a:pPr>
            <a:r>
              <a:rPr lang="en-US" sz="2400" dirty="0"/>
              <a:t>UNDERLYING ISSUES TAGS</a:t>
            </a:r>
          </a:p>
          <a:p>
            <a:pPr marL="342900" indent="-342900" algn="l">
              <a:lnSpc>
                <a:spcPct val="150000"/>
              </a:lnSpc>
              <a:buFontTx/>
              <a:buChar char="-"/>
            </a:pPr>
            <a:r>
              <a:rPr lang="en-US" sz="2400" dirty="0"/>
              <a:t>TRADES IDS</a:t>
            </a:r>
          </a:p>
          <a:p>
            <a:pPr marL="342900" indent="-342900" algn="l">
              <a:lnSpc>
                <a:spcPct val="150000"/>
              </a:lnSpc>
              <a:buFontTx/>
              <a:buChar char="-"/>
            </a:pPr>
            <a:r>
              <a:rPr lang="en-US" sz="2400" dirty="0"/>
              <a:t>DRAWING REVISION OVERLAYS &amp; AI NARRATIVES ON CHANGES</a:t>
            </a:r>
          </a:p>
          <a:p>
            <a:pPr marL="342900" indent="-342900" algn="l">
              <a:lnSpc>
                <a:spcPct val="150000"/>
              </a:lnSpc>
              <a:buFontTx/>
              <a:buChar char="-"/>
            </a:pPr>
            <a:r>
              <a:rPr lang="en-US" sz="2400" dirty="0"/>
              <a:t>P6 SCHEDULE ANALYTICS</a:t>
            </a:r>
          </a:p>
          <a:p>
            <a:pPr marL="342900" indent="-342900" algn="l">
              <a:lnSpc>
                <a:spcPct val="150000"/>
              </a:lnSpc>
              <a:buFontTx/>
              <a:buChar char="-"/>
            </a:pPr>
            <a:r>
              <a:rPr lang="en-US" sz="2400" dirty="0"/>
              <a:t>DATA SILO LINKS</a:t>
            </a:r>
          </a:p>
          <a:p>
            <a:pPr marL="342900" indent="-342900" algn="l">
              <a:lnSpc>
                <a:spcPct val="150000"/>
              </a:lnSpc>
              <a:buFontTx/>
              <a:buChar char="-"/>
            </a:pPr>
            <a:r>
              <a:rPr lang="en-US" sz="2400" dirty="0"/>
              <a:t>ANALYTICS…</a:t>
            </a:r>
          </a:p>
        </p:txBody>
      </p:sp>
      <p:sp>
        <p:nvSpPr>
          <p:cNvPr id="5" name="Lorem Ipsum Lorem Ipsum Lorem Ipsum Lorem Ipsum Lorem Ipsum Lorem Ipsum Lorem Ipsum Lorem Ipsum Lorem Ipsum Lorem Ipsum Lorem Ipsum Lorem Ipsum Lorem Ipsum Lorem Ipsum Lorem IpsumLorem Ipsum Lorem Ipsum Lorem">
            <a:extLst>
              <a:ext uri="{FF2B5EF4-FFF2-40B4-BE49-F238E27FC236}">
                <a16:creationId xmlns:a16="http://schemas.microsoft.com/office/drawing/2014/main" id="{07C04408-694D-4986-D6AE-B1D06B34AFF6}"/>
              </a:ext>
            </a:extLst>
          </p:cNvPr>
          <p:cNvSpPr txBox="1"/>
          <p:nvPr/>
        </p:nvSpPr>
        <p:spPr>
          <a:xfrm>
            <a:off x="1187654" y="4574290"/>
            <a:ext cx="4553139" cy="33244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575" tIns="28575" rIns="28575" bIns="28575" anchor="t">
            <a:spAutoFit/>
          </a:bodyPr>
          <a:lstStyle>
            <a:lvl1pPr defTabSz="619125">
              <a:defRPr sz="2600">
                <a:solidFill>
                  <a:srgbClr val="FFFFFF"/>
                </a:solidFill>
                <a:latin typeface="Bebas Neue Pro Regular"/>
                <a:ea typeface="Bebas Neue Pro Regular"/>
                <a:cs typeface="Bebas Neue Pro Regular"/>
                <a:sym typeface="Bebas Neue Pro Regular"/>
              </a:defRPr>
            </a:lvl1pPr>
          </a:lstStyle>
          <a:p>
            <a:pPr marL="342900" indent="-342900" algn="l">
              <a:lnSpc>
                <a:spcPct val="150000"/>
              </a:lnSpc>
              <a:buFontTx/>
              <a:buChar char="-"/>
            </a:pPr>
            <a:r>
              <a:rPr lang="en-US" sz="2400" dirty="0"/>
              <a:t>UNPACKING DATA</a:t>
            </a:r>
          </a:p>
          <a:p>
            <a:pPr marL="342900" indent="-342900" algn="l">
              <a:lnSpc>
                <a:spcPct val="150000"/>
              </a:lnSpc>
              <a:buFontTx/>
              <a:buChar char="-"/>
            </a:pPr>
            <a:r>
              <a:rPr lang="en-US" sz="2400" dirty="0"/>
              <a:t>EXTRACTING TEXT &amp; IMAGES</a:t>
            </a:r>
          </a:p>
          <a:p>
            <a:pPr marL="342900" indent="-342900" algn="l">
              <a:lnSpc>
                <a:spcPct val="150000"/>
              </a:lnSpc>
              <a:buFontTx/>
              <a:buChar char="-"/>
            </a:pPr>
            <a:r>
              <a:rPr lang="en-US" sz="2400" dirty="0"/>
              <a:t>EXTRACTING DRAWING VEVCTORS</a:t>
            </a:r>
          </a:p>
          <a:p>
            <a:pPr marL="342900" indent="-342900" algn="l">
              <a:lnSpc>
                <a:spcPct val="150000"/>
              </a:lnSpc>
              <a:buFontTx/>
              <a:buChar char="-"/>
            </a:pPr>
            <a:r>
              <a:rPr lang="en-US" sz="2400" dirty="0"/>
              <a:t>EXTRACTING P6/MPP DATA</a:t>
            </a:r>
          </a:p>
          <a:p>
            <a:pPr marL="342900" indent="-342900" algn="l">
              <a:lnSpc>
                <a:spcPct val="150000"/>
              </a:lnSpc>
              <a:buFontTx/>
              <a:buChar char="-"/>
            </a:pPr>
            <a:r>
              <a:rPr lang="en-US" sz="2400" dirty="0"/>
              <a:t>LOGGING ALL INFORMATION</a:t>
            </a:r>
            <a:endParaRPr sz="24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5417-BDF5-46C4-5E72-8AB3581C9DC0}"/>
            </a:ext>
          </a:extLst>
        </p:cNvPr>
        <p:cNvGrpSpPr/>
        <p:nvPr/>
      </p:nvGrpSpPr>
      <p:grpSpPr>
        <a:xfrm>
          <a:off x="0" y="0"/>
          <a:ext cx="0" cy="0"/>
          <a:chOff x="0" y="0"/>
          <a:chExt cx="0" cy="0"/>
        </a:xfrm>
      </p:grpSpPr>
      <p:pic>
        <p:nvPicPr>
          <p:cNvPr id="9" name="Image" descr="Image">
            <a:extLst>
              <a:ext uri="{FF2B5EF4-FFF2-40B4-BE49-F238E27FC236}">
                <a16:creationId xmlns:a16="http://schemas.microsoft.com/office/drawing/2014/main" id="{ABC24A57-FE15-0A99-74A2-E3349A2B158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19" name="Image" descr="Image">
            <a:extLst>
              <a:ext uri="{FF2B5EF4-FFF2-40B4-BE49-F238E27FC236}">
                <a16:creationId xmlns:a16="http://schemas.microsoft.com/office/drawing/2014/main" id="{E6DCED99-8F38-BAC4-D467-0EA54E8BA7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pic>
        <p:nvPicPr>
          <p:cNvPr id="12" name="Picture 11">
            <a:extLst>
              <a:ext uri="{FF2B5EF4-FFF2-40B4-BE49-F238E27FC236}">
                <a16:creationId xmlns:a16="http://schemas.microsoft.com/office/drawing/2014/main" id="{75C8C849-5908-0DBB-8864-8EEE975B6854}"/>
              </a:ext>
            </a:extLst>
          </p:cNvPr>
          <p:cNvPicPr>
            <a:picLocks noChangeAspect="1"/>
          </p:cNvPicPr>
          <p:nvPr/>
        </p:nvPicPr>
        <p:blipFill>
          <a:blip r:embed="rId4"/>
          <a:stretch>
            <a:fillRect/>
          </a:stretch>
        </p:blipFill>
        <p:spPr>
          <a:xfrm>
            <a:off x="597804" y="842537"/>
            <a:ext cx="15234855" cy="8601925"/>
          </a:xfrm>
          <a:prstGeom prst="rect">
            <a:avLst/>
          </a:prstGeom>
        </p:spPr>
      </p:pic>
      <p:sp>
        <p:nvSpPr>
          <p:cNvPr id="2" name="Rectangle 1">
            <a:extLst>
              <a:ext uri="{FF2B5EF4-FFF2-40B4-BE49-F238E27FC236}">
                <a16:creationId xmlns:a16="http://schemas.microsoft.com/office/drawing/2014/main" id="{55718C67-A3BB-D00D-C19C-F3650FDDCA4B}"/>
              </a:ext>
            </a:extLst>
          </p:cNvPr>
          <p:cNvSpPr/>
          <p:nvPr/>
        </p:nvSpPr>
        <p:spPr>
          <a:xfrm>
            <a:off x="740757" y="891144"/>
            <a:ext cx="4985578" cy="360000"/>
          </a:xfrm>
          <a:prstGeom prst="rect">
            <a:avLst/>
          </a:prstGeom>
          <a:solidFill>
            <a:srgbClr val="00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7E616A47-4FBF-683E-C1E2-9D288ABD50B9}"/>
              </a:ext>
            </a:extLst>
          </p:cNvPr>
          <p:cNvSpPr txBox="1"/>
          <p:nvPr/>
        </p:nvSpPr>
        <p:spPr>
          <a:xfrm>
            <a:off x="1123471" y="7602140"/>
            <a:ext cx="7124059" cy="731520"/>
          </a:xfrm>
          <a:prstGeom prst="rect">
            <a:avLst/>
          </a:prstGeom>
          <a:solidFill>
            <a:srgbClr val="F5423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1828754" rtl="0" fontAlgn="auto" latinLnBrk="0"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chemeClr val="bg1"/>
                </a:solidFill>
                <a:effectLst/>
                <a:uFillTx/>
                <a:latin typeface="+mn-lt"/>
                <a:ea typeface="+mn-ea"/>
                <a:cs typeface="+mn-cs"/>
                <a:sym typeface="Helvetica Neue"/>
              </a:rPr>
              <a:t>Hyper-connected &amp; Summarized</a:t>
            </a:r>
          </a:p>
        </p:txBody>
      </p:sp>
    </p:spTree>
    <p:extLst>
      <p:ext uri="{BB962C8B-B14F-4D97-AF65-F5344CB8AC3E}">
        <p14:creationId xmlns:p14="http://schemas.microsoft.com/office/powerpoint/2010/main" val="9984799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7C53-075A-5FDD-E6E7-35FED9CD492F}"/>
            </a:ext>
          </a:extLst>
        </p:cNvPr>
        <p:cNvGrpSpPr/>
        <p:nvPr/>
      </p:nvGrpSpPr>
      <p:grpSpPr>
        <a:xfrm>
          <a:off x="0" y="0"/>
          <a:ext cx="0" cy="0"/>
          <a:chOff x="0" y="0"/>
          <a:chExt cx="0" cy="0"/>
        </a:xfrm>
      </p:grpSpPr>
      <p:pic>
        <p:nvPicPr>
          <p:cNvPr id="9" name="Image" descr="Image">
            <a:extLst>
              <a:ext uri="{FF2B5EF4-FFF2-40B4-BE49-F238E27FC236}">
                <a16:creationId xmlns:a16="http://schemas.microsoft.com/office/drawing/2014/main" id="{5AA3021D-C748-6323-67CD-4665358B879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329" y="-48565"/>
            <a:ext cx="18467658" cy="10384130"/>
          </a:xfrm>
          <a:prstGeom prst="rect">
            <a:avLst/>
          </a:prstGeom>
          <a:ln w="3175">
            <a:miter lim="400000"/>
          </a:ln>
        </p:spPr>
      </p:pic>
      <p:pic>
        <p:nvPicPr>
          <p:cNvPr id="19" name="Image" descr="Image">
            <a:extLst>
              <a:ext uri="{FF2B5EF4-FFF2-40B4-BE49-F238E27FC236}">
                <a16:creationId xmlns:a16="http://schemas.microsoft.com/office/drawing/2014/main" id="{1F457130-21FF-B1E9-4F95-DEE12EE2B9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sp>
        <p:nvSpPr>
          <p:cNvPr id="3" name="Rectangle 2">
            <a:extLst>
              <a:ext uri="{FF2B5EF4-FFF2-40B4-BE49-F238E27FC236}">
                <a16:creationId xmlns:a16="http://schemas.microsoft.com/office/drawing/2014/main" id="{157D35C6-E6B5-E70D-E5A5-939311B3A22C}"/>
              </a:ext>
            </a:extLst>
          </p:cNvPr>
          <p:cNvSpPr/>
          <p:nvPr/>
        </p:nvSpPr>
        <p:spPr>
          <a:xfrm>
            <a:off x="740757" y="891144"/>
            <a:ext cx="3817388" cy="360000"/>
          </a:xfrm>
          <a:prstGeom prst="rect">
            <a:avLst/>
          </a:prstGeom>
          <a:solidFill>
            <a:srgbClr val="00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10" name="Group 9">
            <a:extLst>
              <a:ext uri="{FF2B5EF4-FFF2-40B4-BE49-F238E27FC236}">
                <a16:creationId xmlns:a16="http://schemas.microsoft.com/office/drawing/2014/main" id="{5212751B-5BBA-1BA4-0F92-4DB6FA0B5112}"/>
              </a:ext>
            </a:extLst>
          </p:cNvPr>
          <p:cNvGrpSpPr/>
          <p:nvPr/>
        </p:nvGrpSpPr>
        <p:grpSpPr>
          <a:xfrm>
            <a:off x="597804" y="842537"/>
            <a:ext cx="15234854" cy="8601925"/>
            <a:chOff x="597804" y="842537"/>
            <a:chExt cx="15234854" cy="8601925"/>
          </a:xfrm>
        </p:grpSpPr>
        <p:pic>
          <p:nvPicPr>
            <p:cNvPr id="12" name="Picture 11">
              <a:extLst>
                <a:ext uri="{FF2B5EF4-FFF2-40B4-BE49-F238E27FC236}">
                  <a16:creationId xmlns:a16="http://schemas.microsoft.com/office/drawing/2014/main" id="{E9590D27-5E31-A845-0BEB-CE1F297EFC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7804" y="842537"/>
              <a:ext cx="15234854" cy="8601925"/>
            </a:xfrm>
            <a:prstGeom prst="rect">
              <a:avLst/>
            </a:prstGeom>
          </p:spPr>
        </p:pic>
        <p:sp>
          <p:nvSpPr>
            <p:cNvPr id="2" name="Rectangle 1">
              <a:extLst>
                <a:ext uri="{FF2B5EF4-FFF2-40B4-BE49-F238E27FC236}">
                  <a16:creationId xmlns:a16="http://schemas.microsoft.com/office/drawing/2014/main" id="{0854E5F0-CF75-91F6-DE0F-1D07DC0FC60A}"/>
                </a:ext>
              </a:extLst>
            </p:cNvPr>
            <p:cNvSpPr/>
            <p:nvPr/>
          </p:nvSpPr>
          <p:spPr>
            <a:xfrm>
              <a:off x="7441096" y="3432313"/>
              <a:ext cx="3366052" cy="165652"/>
            </a:xfrm>
            <a:prstGeom prst="rect">
              <a:avLst/>
            </a:prstGeom>
            <a:solidFill>
              <a:schemeClr val="accent5">
                <a:alpha val="29066"/>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482AC587-15F8-AF32-A21A-5E53FC8BA48D}"/>
                </a:ext>
              </a:extLst>
            </p:cNvPr>
            <p:cNvSpPr/>
            <p:nvPr/>
          </p:nvSpPr>
          <p:spPr>
            <a:xfrm>
              <a:off x="7182678" y="4154557"/>
              <a:ext cx="954157" cy="165652"/>
            </a:xfrm>
            <a:prstGeom prst="rect">
              <a:avLst/>
            </a:prstGeom>
            <a:solidFill>
              <a:schemeClr val="accent5">
                <a:alpha val="29066"/>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F39DE08B-2013-D9CE-AD63-573FA0918418}"/>
                </a:ext>
              </a:extLst>
            </p:cNvPr>
            <p:cNvSpPr/>
            <p:nvPr/>
          </p:nvSpPr>
          <p:spPr>
            <a:xfrm>
              <a:off x="6248400" y="6181115"/>
              <a:ext cx="3299791" cy="165652"/>
            </a:xfrm>
            <a:prstGeom prst="rect">
              <a:avLst/>
            </a:prstGeom>
            <a:solidFill>
              <a:schemeClr val="accent5">
                <a:alpha val="29066"/>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0614D7B6-40A7-DC21-7EE4-06416BDA8E38}"/>
                </a:ext>
              </a:extLst>
            </p:cNvPr>
            <p:cNvSpPr/>
            <p:nvPr/>
          </p:nvSpPr>
          <p:spPr>
            <a:xfrm>
              <a:off x="6341166" y="6756561"/>
              <a:ext cx="2584174" cy="165652"/>
            </a:xfrm>
            <a:prstGeom prst="rect">
              <a:avLst/>
            </a:prstGeom>
            <a:solidFill>
              <a:schemeClr val="accent5">
                <a:alpha val="29066"/>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0BCF2044-BDB6-7CDD-D152-29E492E40939}"/>
                </a:ext>
              </a:extLst>
            </p:cNvPr>
            <p:cNvSpPr/>
            <p:nvPr/>
          </p:nvSpPr>
          <p:spPr>
            <a:xfrm>
              <a:off x="6659219" y="7041482"/>
              <a:ext cx="2888972" cy="165652"/>
            </a:xfrm>
            <a:prstGeom prst="rect">
              <a:avLst/>
            </a:prstGeom>
            <a:solidFill>
              <a:schemeClr val="accent5">
                <a:alpha val="29066"/>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776311E6-96D8-0D98-63D2-97CFF50C736F}"/>
                </a:ext>
              </a:extLst>
            </p:cNvPr>
            <p:cNvSpPr/>
            <p:nvPr/>
          </p:nvSpPr>
          <p:spPr>
            <a:xfrm>
              <a:off x="6036366" y="2113421"/>
              <a:ext cx="1146312" cy="165652"/>
            </a:xfrm>
            <a:prstGeom prst="rect">
              <a:avLst/>
            </a:prstGeom>
            <a:solidFill>
              <a:schemeClr val="accent5">
                <a:alpha val="29066"/>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1" name="TextBox 10">
            <a:extLst>
              <a:ext uri="{FF2B5EF4-FFF2-40B4-BE49-F238E27FC236}">
                <a16:creationId xmlns:a16="http://schemas.microsoft.com/office/drawing/2014/main" id="{CFD6ADC7-EB10-C6FC-60E1-8B744F7DA022}"/>
              </a:ext>
            </a:extLst>
          </p:cNvPr>
          <p:cNvSpPr txBox="1"/>
          <p:nvPr/>
        </p:nvSpPr>
        <p:spPr>
          <a:xfrm>
            <a:off x="1123472" y="7586522"/>
            <a:ext cx="6317624" cy="731520"/>
          </a:xfrm>
          <a:prstGeom prst="rect">
            <a:avLst/>
          </a:prstGeom>
          <a:solidFill>
            <a:srgbClr val="F5423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1828754" rtl="0" fontAlgn="auto" latinLnBrk="0"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chemeClr val="bg1"/>
                </a:solidFill>
                <a:effectLst/>
                <a:uFillTx/>
                <a:latin typeface="+mn-lt"/>
                <a:ea typeface="+mn-ea"/>
                <a:cs typeface="+mn-cs"/>
                <a:sym typeface="Helvetica Neue"/>
              </a:rPr>
              <a:t>Automatic Semantic Search</a:t>
            </a:r>
          </a:p>
        </p:txBody>
      </p:sp>
      <p:sp>
        <p:nvSpPr>
          <p:cNvPr id="13" name="Rectangle 12">
            <a:extLst>
              <a:ext uri="{FF2B5EF4-FFF2-40B4-BE49-F238E27FC236}">
                <a16:creationId xmlns:a16="http://schemas.microsoft.com/office/drawing/2014/main" id="{38D77FE6-820F-305D-F0C7-641F38D60EB7}"/>
              </a:ext>
            </a:extLst>
          </p:cNvPr>
          <p:cNvSpPr/>
          <p:nvPr/>
        </p:nvSpPr>
        <p:spPr>
          <a:xfrm>
            <a:off x="740757" y="891144"/>
            <a:ext cx="3817388" cy="360000"/>
          </a:xfrm>
          <a:prstGeom prst="rect">
            <a:avLst/>
          </a:prstGeom>
          <a:solidFill>
            <a:srgbClr val="00000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660981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C1894-F42E-2A54-FC03-AF59F6121C9C}"/>
            </a:ext>
          </a:extLst>
        </p:cNvPr>
        <p:cNvGrpSpPr/>
        <p:nvPr/>
      </p:nvGrpSpPr>
      <p:grpSpPr>
        <a:xfrm>
          <a:off x="0" y="0"/>
          <a:ext cx="0" cy="0"/>
          <a:chOff x="0" y="0"/>
          <a:chExt cx="0" cy="0"/>
        </a:xfrm>
      </p:grpSpPr>
      <p:pic>
        <p:nvPicPr>
          <p:cNvPr id="9" name="Image" descr="Image">
            <a:extLst>
              <a:ext uri="{FF2B5EF4-FFF2-40B4-BE49-F238E27FC236}">
                <a16:creationId xmlns:a16="http://schemas.microsoft.com/office/drawing/2014/main" id="{BF926326-B640-3A32-435E-FEA56B9CF6C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658" y="0"/>
            <a:ext cx="18467658" cy="10384130"/>
          </a:xfrm>
          <a:prstGeom prst="rect">
            <a:avLst/>
          </a:prstGeom>
          <a:ln w="3175">
            <a:miter lim="400000"/>
          </a:ln>
        </p:spPr>
      </p:pic>
      <p:pic>
        <p:nvPicPr>
          <p:cNvPr id="19" name="Image" descr="Image">
            <a:extLst>
              <a:ext uri="{FF2B5EF4-FFF2-40B4-BE49-F238E27FC236}">
                <a16:creationId xmlns:a16="http://schemas.microsoft.com/office/drawing/2014/main" id="{5235F0CE-BEE2-B670-EC53-26751A88C6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14476" y="371313"/>
            <a:ext cx="1202720" cy="1399662"/>
          </a:xfrm>
          <a:prstGeom prst="rect">
            <a:avLst/>
          </a:prstGeom>
          <a:ln w="3175">
            <a:miter lim="400000"/>
          </a:ln>
        </p:spPr>
      </p:pic>
      <p:sp>
        <p:nvSpPr>
          <p:cNvPr id="5" name="TextBox 4">
            <a:extLst>
              <a:ext uri="{FF2B5EF4-FFF2-40B4-BE49-F238E27FC236}">
                <a16:creationId xmlns:a16="http://schemas.microsoft.com/office/drawing/2014/main" id="{D00056FE-10C9-CFF3-4D14-7B759218B974}"/>
              </a:ext>
            </a:extLst>
          </p:cNvPr>
          <p:cNvSpPr txBox="1"/>
          <p:nvPr/>
        </p:nvSpPr>
        <p:spPr>
          <a:xfrm>
            <a:off x="8418742" y="1473049"/>
            <a:ext cx="8195734" cy="80945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800" b="1" dirty="0">
                <a:solidFill>
                  <a:schemeClr val="bg1"/>
                </a:solidFill>
              </a:rPr>
              <a:t>Addition of New Components (Sprinkler with Holding Tank, WS-01)</a:t>
            </a:r>
            <a:endParaRPr lang="en-US" sz="2800" dirty="0">
              <a:solidFill>
                <a:schemeClr val="bg1"/>
              </a:solidFill>
            </a:endParaRPr>
          </a:p>
          <a:p>
            <a:pPr algn="just"/>
            <a:endParaRPr lang="en-US" sz="2000" i="1" dirty="0">
              <a:solidFill>
                <a:schemeClr val="bg1"/>
              </a:solidFill>
            </a:endParaRPr>
          </a:p>
          <a:p>
            <a:pPr algn="just"/>
            <a:r>
              <a:rPr lang="en-US" sz="2800" i="1" dirty="0">
                <a:solidFill>
                  <a:schemeClr val="accent4"/>
                </a:solidFill>
              </a:rPr>
              <a:t>Description:</a:t>
            </a:r>
            <a:endParaRPr lang="en-US" sz="2800" dirty="0">
              <a:solidFill>
                <a:schemeClr val="accent4"/>
              </a:solidFill>
            </a:endParaRPr>
          </a:p>
          <a:p>
            <a:pPr algn="just">
              <a:buFont typeface="Arial" panose="020B0604020202020204" pitchFamily="34" charset="0"/>
              <a:buChar char="•"/>
            </a:pPr>
            <a:r>
              <a:rPr lang="en-US" sz="2000" dirty="0">
                <a:solidFill>
                  <a:schemeClr val="bg1"/>
                </a:solidFill>
              </a:rPr>
              <a:t>Introduction of new equipment into the design.</a:t>
            </a:r>
          </a:p>
          <a:p>
            <a:pPr marL="742950" lvl="1" indent="-285750" algn="just">
              <a:buFont typeface="Arial" panose="020B0604020202020204" pitchFamily="34" charset="0"/>
              <a:buChar char="•"/>
            </a:pPr>
            <a:r>
              <a:rPr lang="en-US" sz="2000" b="1" dirty="0">
                <a:solidFill>
                  <a:schemeClr val="bg1"/>
                </a:solidFill>
              </a:rPr>
              <a:t>Example:</a:t>
            </a:r>
            <a:r>
              <a:rPr lang="en-US" sz="2000" dirty="0">
                <a:solidFill>
                  <a:schemeClr val="bg1"/>
                </a:solidFill>
              </a:rPr>
              <a:t> Sprinkler with holding tank (F81) and WS-01 added.</a:t>
            </a:r>
          </a:p>
          <a:p>
            <a:pPr algn="just"/>
            <a:endParaRPr lang="en-US" sz="2000" i="1" dirty="0">
              <a:solidFill>
                <a:schemeClr val="bg1"/>
              </a:solidFill>
            </a:endParaRPr>
          </a:p>
          <a:p>
            <a:pPr algn="just"/>
            <a:r>
              <a:rPr lang="en-US" sz="2800" i="1" dirty="0">
                <a:solidFill>
                  <a:schemeClr val="accent5"/>
                </a:solidFill>
              </a:rPr>
              <a:t>Why It's Critical:</a:t>
            </a:r>
            <a:endParaRPr lang="en-US" sz="2800" dirty="0">
              <a:solidFill>
                <a:schemeClr val="accent5"/>
              </a:solidFill>
            </a:endParaRPr>
          </a:p>
          <a:p>
            <a:pPr algn="just">
              <a:buFont typeface="Arial" panose="020B0604020202020204" pitchFamily="34" charset="0"/>
              <a:buChar char="•"/>
            </a:pPr>
            <a:r>
              <a:rPr lang="en-US" sz="2000" b="1" dirty="0">
                <a:solidFill>
                  <a:schemeClr val="bg1"/>
                </a:solidFill>
              </a:rPr>
              <a:t>Space Planning:</a:t>
            </a:r>
            <a:r>
              <a:rPr lang="en-US" sz="2000" dirty="0">
                <a:solidFill>
                  <a:schemeClr val="bg1"/>
                </a:solidFill>
              </a:rPr>
              <a:t> New components may require additional space not previously allocated.</a:t>
            </a:r>
          </a:p>
          <a:p>
            <a:pPr algn="just">
              <a:buFont typeface="Arial" panose="020B0604020202020204" pitchFamily="34" charset="0"/>
              <a:buChar char="•"/>
            </a:pPr>
            <a:r>
              <a:rPr lang="en-US" sz="2000" b="1" dirty="0">
                <a:solidFill>
                  <a:schemeClr val="bg1"/>
                </a:solidFill>
              </a:rPr>
              <a:t>Integration Challenges:</a:t>
            </a:r>
            <a:r>
              <a:rPr lang="en-US" sz="2000" dirty="0">
                <a:solidFill>
                  <a:schemeClr val="bg1"/>
                </a:solidFill>
              </a:rPr>
              <a:t> Incorporating new systems can affect existing mechanical, electrical, and plumbing (MEP) layouts.</a:t>
            </a:r>
          </a:p>
          <a:p>
            <a:pPr algn="just">
              <a:buFont typeface="Arial" panose="020B0604020202020204" pitchFamily="34" charset="0"/>
              <a:buChar char="•"/>
            </a:pPr>
            <a:r>
              <a:rPr lang="en-US" sz="2000" b="1" dirty="0">
                <a:solidFill>
                  <a:schemeClr val="bg1"/>
                </a:solidFill>
              </a:rPr>
              <a:t>Regulatory Compliance:</a:t>
            </a:r>
            <a:r>
              <a:rPr lang="en-US" sz="2000" dirty="0">
                <a:solidFill>
                  <a:schemeClr val="bg1"/>
                </a:solidFill>
              </a:rPr>
              <a:t> May introduce new compliance requirements, especially for fire protection systems.</a:t>
            </a:r>
          </a:p>
          <a:p>
            <a:pPr algn="just"/>
            <a:endParaRPr lang="en-US" sz="2000" i="1" dirty="0">
              <a:solidFill>
                <a:schemeClr val="bg1"/>
              </a:solidFill>
            </a:endParaRPr>
          </a:p>
          <a:p>
            <a:pPr algn="just"/>
            <a:r>
              <a:rPr lang="en-US" sz="2800" i="1" dirty="0">
                <a:solidFill>
                  <a:schemeClr val="accent2"/>
                </a:solidFill>
              </a:rPr>
              <a:t>Recommendations:</a:t>
            </a:r>
            <a:endParaRPr lang="en-US" sz="2800" dirty="0">
              <a:solidFill>
                <a:schemeClr val="accent2"/>
              </a:solidFill>
            </a:endParaRPr>
          </a:p>
          <a:p>
            <a:pPr algn="just">
              <a:buFont typeface="Arial" panose="020B0604020202020204" pitchFamily="34" charset="0"/>
              <a:buChar char="•"/>
            </a:pPr>
            <a:r>
              <a:rPr lang="en-US" sz="2000" b="1" dirty="0">
                <a:solidFill>
                  <a:schemeClr val="bg1"/>
                </a:solidFill>
              </a:rPr>
              <a:t>Assess Spatial Requirements:</a:t>
            </a:r>
            <a:r>
              <a:rPr lang="en-US" sz="2000" dirty="0">
                <a:solidFill>
                  <a:schemeClr val="bg1"/>
                </a:solidFill>
              </a:rPr>
              <a:t> Verify that there is adequate space, including maintenance access.</a:t>
            </a:r>
          </a:p>
          <a:p>
            <a:pPr algn="just">
              <a:buFont typeface="Arial" panose="020B0604020202020204" pitchFamily="34" charset="0"/>
              <a:buChar char="•"/>
            </a:pPr>
            <a:r>
              <a:rPr lang="en-US" sz="2000" b="1" dirty="0">
                <a:solidFill>
                  <a:schemeClr val="bg1"/>
                </a:solidFill>
              </a:rPr>
              <a:t>Update Coordination Drawings:</a:t>
            </a:r>
            <a:r>
              <a:rPr lang="en-US" sz="2000" dirty="0">
                <a:solidFill>
                  <a:schemeClr val="bg1"/>
                </a:solidFill>
              </a:rPr>
              <a:t> Reflect new components in all relevant plans.</a:t>
            </a:r>
          </a:p>
          <a:p>
            <a:pPr algn="just">
              <a:buFont typeface="Arial" panose="020B0604020202020204" pitchFamily="34" charset="0"/>
              <a:buChar char="•"/>
            </a:pPr>
            <a:r>
              <a:rPr lang="en-US" sz="2000" b="1" dirty="0">
                <a:solidFill>
                  <a:schemeClr val="bg1"/>
                </a:solidFill>
              </a:rPr>
              <a:t>Review Compliance Standards:</a:t>
            </a:r>
            <a:r>
              <a:rPr lang="en-US" sz="2000" dirty="0">
                <a:solidFill>
                  <a:schemeClr val="bg1"/>
                </a:solidFill>
              </a:rPr>
              <a:t> Ensure new systems meet all regulatory and code requirements.</a:t>
            </a:r>
          </a:p>
          <a:p>
            <a:pPr algn="just">
              <a:buFont typeface="Arial" panose="020B0604020202020204" pitchFamily="34" charset="0"/>
              <a:buChar char="•"/>
            </a:pPr>
            <a:r>
              <a:rPr lang="en-US" sz="2000" b="1" dirty="0">
                <a:solidFill>
                  <a:schemeClr val="bg1"/>
                </a:solidFill>
              </a:rPr>
              <a:t>Adjust Schedules:</a:t>
            </a:r>
            <a:r>
              <a:rPr lang="en-US" sz="2000" dirty="0">
                <a:solidFill>
                  <a:schemeClr val="bg1"/>
                </a:solidFill>
              </a:rPr>
              <a:t> Incorporate any additional time needed for installation into the project timeline.</a:t>
            </a:r>
          </a:p>
        </p:txBody>
      </p:sp>
      <p:sp>
        <p:nvSpPr>
          <p:cNvPr id="8" name="Right Brace 7">
            <a:extLst>
              <a:ext uri="{FF2B5EF4-FFF2-40B4-BE49-F238E27FC236}">
                <a16:creationId xmlns:a16="http://schemas.microsoft.com/office/drawing/2014/main" id="{F24514A4-B88B-035E-A663-D248AAE07430}"/>
              </a:ext>
            </a:extLst>
          </p:cNvPr>
          <p:cNvSpPr/>
          <p:nvPr/>
        </p:nvSpPr>
        <p:spPr>
          <a:xfrm>
            <a:off x="7501467" y="3962400"/>
            <a:ext cx="677333" cy="2895600"/>
          </a:xfrm>
          <a:prstGeom prst="rightBrace">
            <a:avLst/>
          </a:prstGeom>
          <a:noFill/>
          <a:ln w="25400" cap="flat">
            <a:solidFill>
              <a:schemeClr val="accent5"/>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0" name="TextBox 9">
            <a:extLst>
              <a:ext uri="{FF2B5EF4-FFF2-40B4-BE49-F238E27FC236}">
                <a16:creationId xmlns:a16="http://schemas.microsoft.com/office/drawing/2014/main" id="{84E24322-2452-DC54-DE60-4B218D8202B0}"/>
              </a:ext>
            </a:extLst>
          </p:cNvPr>
          <p:cNvSpPr txBox="1"/>
          <p:nvPr/>
        </p:nvSpPr>
        <p:spPr>
          <a:xfrm>
            <a:off x="1159329" y="7637998"/>
            <a:ext cx="5274128" cy="731520"/>
          </a:xfrm>
          <a:prstGeom prst="rect">
            <a:avLst/>
          </a:prstGeom>
          <a:solidFill>
            <a:srgbClr val="F5423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1828754" rtl="0" fontAlgn="auto" latinLnBrk="0"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chemeClr val="bg1"/>
                </a:solidFill>
                <a:effectLst/>
                <a:uFillTx/>
                <a:latin typeface="+mn-lt"/>
                <a:ea typeface="+mn-ea"/>
                <a:cs typeface="+mn-cs"/>
                <a:sym typeface="Helvetica Neue"/>
              </a:rPr>
              <a:t>Design Analytics</a:t>
            </a:r>
          </a:p>
        </p:txBody>
      </p:sp>
      <p:grpSp>
        <p:nvGrpSpPr>
          <p:cNvPr id="13" name="Group 12">
            <a:extLst>
              <a:ext uri="{FF2B5EF4-FFF2-40B4-BE49-F238E27FC236}">
                <a16:creationId xmlns:a16="http://schemas.microsoft.com/office/drawing/2014/main" id="{AB191EA3-E7B3-75BD-7C35-E4530D375E2A}"/>
              </a:ext>
            </a:extLst>
          </p:cNvPr>
          <p:cNvGrpSpPr/>
          <p:nvPr/>
        </p:nvGrpSpPr>
        <p:grpSpPr>
          <a:xfrm>
            <a:off x="597805" y="842537"/>
            <a:ext cx="6020413" cy="8601925"/>
            <a:chOff x="597805" y="842537"/>
            <a:chExt cx="6020413" cy="8601925"/>
          </a:xfrm>
        </p:grpSpPr>
        <p:pic>
          <p:nvPicPr>
            <p:cNvPr id="2" name="Picture 1">
              <a:extLst>
                <a:ext uri="{FF2B5EF4-FFF2-40B4-BE49-F238E27FC236}">
                  <a16:creationId xmlns:a16="http://schemas.microsoft.com/office/drawing/2014/main" id="{7EBEE6EF-4EB0-0E90-3618-DB1848BE00BB}"/>
                </a:ext>
              </a:extLst>
            </p:cNvPr>
            <p:cNvPicPr>
              <a:picLocks noChangeAspect="1"/>
            </p:cNvPicPr>
            <p:nvPr/>
          </p:nvPicPr>
          <p:blipFill>
            <a:blip r:embed="rId4"/>
            <a:srcRect r="7939"/>
            <a:stretch/>
          </p:blipFill>
          <p:spPr>
            <a:xfrm>
              <a:off x="597805" y="842537"/>
              <a:ext cx="6020413" cy="8601925"/>
            </a:xfrm>
            <a:prstGeom prst="rect">
              <a:avLst/>
            </a:prstGeom>
          </p:spPr>
        </p:pic>
        <p:sp>
          <p:nvSpPr>
            <p:cNvPr id="11" name="Rectangle 10">
              <a:extLst>
                <a:ext uri="{FF2B5EF4-FFF2-40B4-BE49-F238E27FC236}">
                  <a16:creationId xmlns:a16="http://schemas.microsoft.com/office/drawing/2014/main" id="{3ED7E1F6-301E-1924-F375-475D59BFBD5A}"/>
                </a:ext>
              </a:extLst>
            </p:cNvPr>
            <p:cNvSpPr/>
            <p:nvPr/>
          </p:nvSpPr>
          <p:spPr>
            <a:xfrm>
              <a:off x="3867271" y="6429921"/>
              <a:ext cx="2566186" cy="297034"/>
            </a:xfrm>
            <a:prstGeom prst="rect">
              <a:avLst/>
            </a:prstGeom>
            <a:solidFill>
              <a:schemeClr val="bg2">
                <a:lumMod val="9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6" name="Oval 5">
            <a:extLst>
              <a:ext uri="{FF2B5EF4-FFF2-40B4-BE49-F238E27FC236}">
                <a16:creationId xmlns:a16="http://schemas.microsoft.com/office/drawing/2014/main" id="{01B9DE98-D258-B727-9198-70AA0836A48A}"/>
              </a:ext>
            </a:extLst>
          </p:cNvPr>
          <p:cNvSpPr/>
          <p:nvPr/>
        </p:nvSpPr>
        <p:spPr>
          <a:xfrm>
            <a:off x="3268133" y="3962400"/>
            <a:ext cx="4064000" cy="3149600"/>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619125"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847698606"/>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ctr" defTabSz="1828754"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1394</TotalTime>
  <Words>1118</Words>
  <Application>Microsoft Office PowerPoint</Application>
  <PresentationFormat>Custom</PresentationFormat>
  <Paragraphs>195</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Bebas Neue Pro Regular</vt:lpstr>
      <vt:lpstr>Courier New</vt:lpstr>
      <vt:lpstr>Helvetica Neue</vt:lpstr>
      <vt:lpstr>Helvetica Neue Medium</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Sercan Kulaksizogullari</dc:creator>
  <cp:lastModifiedBy>Sercan Kulaksizogullari</cp:lastModifiedBy>
  <cp:revision>11</cp:revision>
  <dcterms:modified xsi:type="dcterms:W3CDTF">2024-09-23T11:34:34Z</dcterms:modified>
</cp:coreProperties>
</file>