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4" r:id="rId4"/>
    <p:sldId id="261" r:id="rId5"/>
    <p:sldId id="265" r:id="rId6"/>
    <p:sldId id="266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13" d="100"/>
          <a:sy n="113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Gibbs" userId="9d7d52b5-98d5-44af-b0d5-18b1abdc403a" providerId="ADAL" clId="{665D9F70-8490-4E75-B645-D04C297D1F39}"/>
    <pc:docChg chg="delSld delMainMaster">
      <pc:chgData name="Sean Gibbs" userId="9d7d52b5-98d5-44af-b0d5-18b1abdc403a" providerId="ADAL" clId="{665D9F70-8490-4E75-B645-D04C297D1F39}" dt="2023-10-09T12:47:48.784" v="14" actId="47"/>
      <pc:docMkLst>
        <pc:docMk/>
      </pc:docMkLst>
      <pc:sldChg chg="del">
        <pc:chgData name="Sean Gibbs" userId="9d7d52b5-98d5-44af-b0d5-18b1abdc403a" providerId="ADAL" clId="{665D9F70-8490-4E75-B645-D04C297D1F39}" dt="2023-10-09T12:47:48.784" v="14" actId="47"/>
        <pc:sldMkLst>
          <pc:docMk/>
          <pc:sldMk cId="4025916198" sldId="267"/>
        </pc:sldMkLst>
      </pc:sldChg>
      <pc:sldChg chg="del">
        <pc:chgData name="Sean Gibbs" userId="9d7d52b5-98d5-44af-b0d5-18b1abdc403a" providerId="ADAL" clId="{665D9F70-8490-4E75-B645-D04C297D1F39}" dt="2023-10-09T12:47:47.095" v="12" actId="47"/>
        <pc:sldMkLst>
          <pc:docMk/>
          <pc:sldMk cId="908254045" sldId="268"/>
        </pc:sldMkLst>
      </pc:sldChg>
      <pc:sldChg chg="del">
        <pc:chgData name="Sean Gibbs" userId="9d7d52b5-98d5-44af-b0d5-18b1abdc403a" providerId="ADAL" clId="{665D9F70-8490-4E75-B645-D04C297D1F39}" dt="2023-10-09T12:47:40.500" v="0" actId="47"/>
        <pc:sldMkLst>
          <pc:docMk/>
          <pc:sldMk cId="2147553887" sldId="269"/>
        </pc:sldMkLst>
      </pc:sldChg>
      <pc:sldChg chg="del">
        <pc:chgData name="Sean Gibbs" userId="9d7d52b5-98d5-44af-b0d5-18b1abdc403a" providerId="ADAL" clId="{665D9F70-8490-4E75-B645-D04C297D1F39}" dt="2023-10-09T12:47:41.557" v="1" actId="47"/>
        <pc:sldMkLst>
          <pc:docMk/>
          <pc:sldMk cId="3224069140" sldId="270"/>
        </pc:sldMkLst>
      </pc:sldChg>
      <pc:sldChg chg="del">
        <pc:chgData name="Sean Gibbs" userId="9d7d52b5-98d5-44af-b0d5-18b1abdc403a" providerId="ADAL" clId="{665D9F70-8490-4E75-B645-D04C297D1F39}" dt="2023-10-09T12:47:42.405" v="2" actId="47"/>
        <pc:sldMkLst>
          <pc:docMk/>
          <pc:sldMk cId="2619798047" sldId="271"/>
        </pc:sldMkLst>
      </pc:sldChg>
      <pc:sldChg chg="del">
        <pc:chgData name="Sean Gibbs" userId="9d7d52b5-98d5-44af-b0d5-18b1abdc403a" providerId="ADAL" clId="{665D9F70-8490-4E75-B645-D04C297D1F39}" dt="2023-10-09T12:47:43.090" v="3" actId="47"/>
        <pc:sldMkLst>
          <pc:docMk/>
          <pc:sldMk cId="4093885221" sldId="273"/>
        </pc:sldMkLst>
      </pc:sldChg>
      <pc:sldChg chg="del">
        <pc:chgData name="Sean Gibbs" userId="9d7d52b5-98d5-44af-b0d5-18b1abdc403a" providerId="ADAL" clId="{665D9F70-8490-4E75-B645-D04C297D1F39}" dt="2023-10-09T12:47:43.991" v="4" actId="47"/>
        <pc:sldMkLst>
          <pc:docMk/>
          <pc:sldMk cId="2299498386" sldId="274"/>
        </pc:sldMkLst>
      </pc:sldChg>
      <pc:sldChg chg="del">
        <pc:chgData name="Sean Gibbs" userId="9d7d52b5-98d5-44af-b0d5-18b1abdc403a" providerId="ADAL" clId="{665D9F70-8490-4E75-B645-D04C297D1F39}" dt="2023-10-09T12:47:44.677" v="5" actId="47"/>
        <pc:sldMkLst>
          <pc:docMk/>
          <pc:sldMk cId="806362015" sldId="275"/>
        </pc:sldMkLst>
      </pc:sldChg>
      <pc:sldChg chg="del">
        <pc:chgData name="Sean Gibbs" userId="9d7d52b5-98d5-44af-b0d5-18b1abdc403a" providerId="ADAL" clId="{665D9F70-8490-4E75-B645-D04C297D1F39}" dt="2023-10-09T12:47:45.578" v="6" actId="47"/>
        <pc:sldMkLst>
          <pc:docMk/>
          <pc:sldMk cId="1610749670" sldId="276"/>
        </pc:sldMkLst>
      </pc:sldChg>
      <pc:sldChg chg="del">
        <pc:chgData name="Sean Gibbs" userId="9d7d52b5-98d5-44af-b0d5-18b1abdc403a" providerId="ADAL" clId="{665D9F70-8490-4E75-B645-D04C297D1F39}" dt="2023-10-09T12:47:46.163" v="7" actId="47"/>
        <pc:sldMkLst>
          <pc:docMk/>
          <pc:sldMk cId="2492133727" sldId="278"/>
        </pc:sldMkLst>
      </pc:sldChg>
      <pc:sldChg chg="del">
        <pc:chgData name="Sean Gibbs" userId="9d7d52b5-98d5-44af-b0d5-18b1abdc403a" providerId="ADAL" clId="{665D9F70-8490-4E75-B645-D04C297D1F39}" dt="2023-10-09T12:47:46.379" v="8" actId="47"/>
        <pc:sldMkLst>
          <pc:docMk/>
          <pc:sldMk cId="1921443161" sldId="279"/>
        </pc:sldMkLst>
      </pc:sldChg>
      <pc:sldChg chg="del">
        <pc:chgData name="Sean Gibbs" userId="9d7d52b5-98d5-44af-b0d5-18b1abdc403a" providerId="ADAL" clId="{665D9F70-8490-4E75-B645-D04C297D1F39}" dt="2023-10-09T12:47:46.579" v="9" actId="47"/>
        <pc:sldMkLst>
          <pc:docMk/>
          <pc:sldMk cId="483058514" sldId="280"/>
        </pc:sldMkLst>
      </pc:sldChg>
      <pc:sldChg chg="del">
        <pc:chgData name="Sean Gibbs" userId="9d7d52b5-98d5-44af-b0d5-18b1abdc403a" providerId="ADAL" clId="{665D9F70-8490-4E75-B645-D04C297D1F39}" dt="2023-10-09T12:47:47.543" v="13" actId="47"/>
        <pc:sldMkLst>
          <pc:docMk/>
          <pc:sldMk cId="2599039735" sldId="281"/>
        </pc:sldMkLst>
      </pc:sldChg>
      <pc:sldChg chg="del">
        <pc:chgData name="Sean Gibbs" userId="9d7d52b5-98d5-44af-b0d5-18b1abdc403a" providerId="ADAL" clId="{665D9F70-8490-4E75-B645-D04C297D1F39}" dt="2023-10-09T12:47:46.711" v="10" actId="47"/>
        <pc:sldMkLst>
          <pc:docMk/>
          <pc:sldMk cId="3059724435" sldId="283"/>
        </pc:sldMkLst>
      </pc:sldChg>
      <pc:sldChg chg="del">
        <pc:chgData name="Sean Gibbs" userId="9d7d52b5-98d5-44af-b0d5-18b1abdc403a" providerId="ADAL" clId="{665D9F70-8490-4E75-B645-D04C297D1F39}" dt="2023-10-09T12:47:46.895" v="11" actId="47"/>
        <pc:sldMkLst>
          <pc:docMk/>
          <pc:sldMk cId="1539897132" sldId="284"/>
        </pc:sldMkLst>
      </pc:sldChg>
      <pc:sldMasterChg chg="del delSldLayout">
        <pc:chgData name="Sean Gibbs" userId="9d7d52b5-98d5-44af-b0d5-18b1abdc403a" providerId="ADAL" clId="{665D9F70-8490-4E75-B645-D04C297D1F39}" dt="2023-10-09T12:47:46.895" v="11" actId="47"/>
        <pc:sldMasterMkLst>
          <pc:docMk/>
          <pc:sldMasterMk cId="2460926581" sldId="2147483675"/>
        </pc:sldMasterMkLst>
        <pc:sldLayoutChg chg="del">
          <pc:chgData name="Sean Gibbs" userId="9d7d52b5-98d5-44af-b0d5-18b1abdc403a" providerId="ADAL" clId="{665D9F70-8490-4E75-B645-D04C297D1F39}" dt="2023-10-09T12:47:46.895" v="11" actId="47"/>
          <pc:sldLayoutMkLst>
            <pc:docMk/>
            <pc:sldMasterMk cId="2460926581" sldId="2147483675"/>
            <pc:sldLayoutMk cId="3213213009" sldId="2147483676"/>
          </pc:sldLayoutMkLst>
        </pc:sldLayoutChg>
      </pc:sldMasterChg>
      <pc:sldMasterChg chg="del delSldLayout">
        <pc:chgData name="Sean Gibbs" userId="9d7d52b5-98d5-44af-b0d5-18b1abdc403a" providerId="ADAL" clId="{665D9F70-8490-4E75-B645-D04C297D1F39}" dt="2023-10-09T12:47:46.711" v="10" actId="47"/>
        <pc:sldMasterMkLst>
          <pc:docMk/>
          <pc:sldMasterMk cId="825312134" sldId="2147483677"/>
        </pc:sldMasterMkLst>
        <pc:sldLayoutChg chg="del">
          <pc:chgData name="Sean Gibbs" userId="9d7d52b5-98d5-44af-b0d5-18b1abdc403a" providerId="ADAL" clId="{665D9F70-8490-4E75-B645-D04C297D1F39}" dt="2023-10-09T12:47:46.711" v="10" actId="47"/>
          <pc:sldLayoutMkLst>
            <pc:docMk/>
            <pc:sldMasterMk cId="825312134" sldId="2147483677"/>
            <pc:sldLayoutMk cId="851188487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C10F7-1B1C-4336-824A-E3972FE4804E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6AC7E-ACCA-4AA5-8127-83D736BF6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2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3917-907F-20B7-6F57-B551449F6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78AAA-E652-488F-A73B-2A8FB1A5B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3789-1171-0561-BC17-C9143255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t>10/9/2023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D153-800A-28C6-148E-A7C83FFC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025D-125A-D4C8-58FC-A4C40080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366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2F5-CFFE-1BB1-B52B-2C7BD36D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3EFF2-520E-2EEC-BAAE-884C961C6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96BD-C28B-A7E5-493A-62BE4D97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t>10/9/2023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119D-FA1A-F228-3576-E42F6484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5BEC-04E2-36B0-4FEF-97D4391B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61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683DC-932B-6793-904F-AC5EAEB93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F7F92-C501-6260-F929-7985C533D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D1DE-E279-4627-4675-C443E5E7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t>10/9/2023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8A38-C182-764D-A3AE-5B7820A6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9E4CA-D434-5C3A-FD02-34237B89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2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6098-6363-ECCB-E296-66EF4AE6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F5F3-0A19-1E10-5277-BE6C3E18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2E6C5-97E1-6604-C355-06D87071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t>10/9/2023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3F12-2A13-9036-F30A-828C9C3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9244-66DC-AD84-8E52-16DF4619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434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E85C-7F99-ABB1-AF4A-8ED1981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6BAF-D78F-DFC0-8F2A-CC85C9B8E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0EB4-B7F6-446D-56AC-2DB96964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t>10/9/2023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6753-5F25-92B4-1816-A201154D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B6BB-57AF-7320-D142-D72597D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887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1A71-E5FD-109F-D793-6051B77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E6CF-DD93-81D8-4612-CE7E76F0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838FE-0BCF-91F8-1D29-0736900F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24C08-6148-7734-76B6-A070BD08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t>10/9/2023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92125-9B32-18C6-B057-60B7251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15F6-8C04-0980-DF8F-2C1FA684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1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E33C-D301-6B8E-A741-B5D5DFA6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07C0-A77B-0D08-10DA-40F5DF54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2D57-2A8C-4D34-0AF3-4105C821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22D1D-6913-36F9-44F7-5F169C586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824AD-E9C9-D7A0-F87D-2B9AD6385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154DD-2923-4126-7851-6E1EDD9A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t>10/9/2023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97033-3D68-3326-28A2-B64159BF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B5B27-E6CA-8B94-21C2-352FD32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160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A0A3-CF26-DE2D-3F1C-16EC722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D39CF-C09D-499D-3D55-935B31FF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t>10/9/2023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3C209-2A27-7EAF-BCCA-E5DA026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D647B-3E2D-6627-2A38-D39E6600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46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4D7E1-EFEC-3B1D-4820-54CE46FF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t>10/9/2023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A871F-48D0-4AF2-879F-D6BAD5D4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39D4-F4CD-4461-8F93-08107F03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24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EF7F-C792-F141-8854-2F2F7C05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9B63-516C-A3CC-B9A1-BD776C75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88A00-38A5-BB8C-1DE4-F3802BF80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34723-7F91-87D6-A839-001D8DB4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t>10/9/2023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BB58F-1561-BA72-4D23-9AEFA034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0E5D5-20DD-E11A-68AF-3A024167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22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E5D-4933-5BF2-FA59-DA108548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4BACD-FEA0-A397-0B4C-8CE374583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6EBE-EA0F-5D41-EAE1-4DE19271B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FA8E2-B84E-9392-EA76-7D380A1C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x-none" smtClean="0"/>
              <a:t>10/9/2023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4248-CD26-1FF4-21C8-AA391749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29753-78E8-1B47-AEEB-CA78FFCB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631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6D33C-26BF-3BFB-105B-4072C18F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5C14-A485-A0AC-9DB0-912958C9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B773-C1E3-C146-6C00-DE008D2ED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2F17-8394-8A4C-A344-91E02220FEDB}" type="datetimeFigureOut">
              <a:rPr lang="x-none" smtClean="0"/>
              <a:t>10/9/2023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AF73-6249-F875-3150-3214BC942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8CAF-0A28-1CB5-5EC7-1C1494CE6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A0EF-43CD-134D-B5B5-FE2712C1F5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TATUTORYADJUDICATION@GMAIL.CO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DC14-77D6-AB5D-6D66-BEB6D2B47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535" y="1938395"/>
            <a:ext cx="4471792" cy="1352811"/>
          </a:xfrm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 Gibbs</a:t>
            </a:r>
            <a:endParaRPr lang="x-none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4AF71-539E-7F8C-62FD-2EF499383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4536" y="3566794"/>
            <a:ext cx="4471792" cy="350022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Model Law for Construction Adjudication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October 2023</a:t>
            </a:r>
          </a:p>
          <a:p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874B8-1FD3-4E99-B00C-7B954052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896" y="410832"/>
            <a:ext cx="1195069" cy="1382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73726-4746-AE23-0972-F1AE57360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3" y="485153"/>
            <a:ext cx="5894866" cy="462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7D53D-F1E3-5837-378F-9C5175CD4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18" y="5019022"/>
            <a:ext cx="5052699" cy="1051927"/>
          </a:xfrm>
          <a:prstGeom prst="rect">
            <a:avLst/>
          </a:prstGeom>
        </p:spPr>
      </p:pic>
      <p:pic>
        <p:nvPicPr>
          <p:cNvPr id="8" name="Picture 7" descr="A person in a suit and tie&#10;&#10;Description automatically generated">
            <a:extLst>
              <a:ext uri="{FF2B5EF4-FFF2-40B4-BE49-F238E27FC236}">
                <a16:creationId xmlns:a16="http://schemas.microsoft.com/office/drawing/2014/main" id="{9D898AE9-1172-608B-EF0E-342B1A0DE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2896" y="5343820"/>
            <a:ext cx="1344152" cy="12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123825" y="2904413"/>
            <a:ext cx="12001500" cy="779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MODEL LAW FOR CONSTRUCTION ADJUDICATION</a:t>
            </a:r>
            <a:endParaRPr lang="x-non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pic>
        <p:nvPicPr>
          <p:cNvPr id="7" name="Picture 6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D714E29E-3D2C-21FD-2E4A-DE772EBFE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799" y="3984779"/>
            <a:ext cx="9480102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0E6FA6-3090-F846-AD87-33A631A24702}"/>
              </a:ext>
            </a:extLst>
          </p:cNvPr>
          <p:cNvSpPr txBox="1">
            <a:spLocks/>
          </p:cNvSpPr>
          <p:nvPr/>
        </p:nvSpPr>
        <p:spPr>
          <a:xfrm>
            <a:off x="7067158" y="3896309"/>
            <a:ext cx="4471792" cy="1352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</a:t>
            </a:r>
          </a:p>
          <a:p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NOVEMBER 2023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8E67E-7B74-064D-19B0-78100CE90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720" y="477333"/>
            <a:ext cx="1412329" cy="1634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9CEFD-3FFF-F712-D55E-BF483DBD7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3" y="4594672"/>
            <a:ext cx="5894866" cy="462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4992D-3803-F54D-C2F8-E3E488B8B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431" y="5249120"/>
            <a:ext cx="4287724" cy="8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1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9824D2-AAAD-6A94-C54F-59AD3AE4B5E3}"/>
              </a:ext>
            </a:extLst>
          </p:cNvPr>
          <p:cNvSpPr txBox="1">
            <a:spLocks/>
          </p:cNvSpPr>
          <p:nvPr/>
        </p:nvSpPr>
        <p:spPr>
          <a:xfrm>
            <a:off x="3860103" y="2904413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TO</a:t>
            </a:r>
            <a:endParaRPr lang="x-none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C785D5-2DF6-9C3A-2855-5E7BC4DBC725}"/>
              </a:ext>
            </a:extLst>
          </p:cNvPr>
          <p:cNvSpPr txBox="1">
            <a:spLocks/>
          </p:cNvSpPr>
          <p:nvPr/>
        </p:nvSpPr>
        <p:spPr>
          <a:xfrm>
            <a:off x="1715192" y="3877387"/>
            <a:ext cx="8761615" cy="35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STATUTORYADJUDICATION@GMAIL.COM</a:t>
            </a:r>
            <a:endParaRPr lang="en-GB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10 November 2023</a:t>
            </a:r>
            <a:endParaRPr 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44287-E68D-36D8-FCD6-8FE680811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38C35-8879-3097-4C79-BAECB57B8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1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9824D2-AAAD-6A94-C54F-59AD3AE4B5E3}"/>
              </a:ext>
            </a:extLst>
          </p:cNvPr>
          <p:cNvSpPr txBox="1">
            <a:spLocks/>
          </p:cNvSpPr>
          <p:nvPr/>
        </p:nvSpPr>
        <p:spPr>
          <a:xfrm>
            <a:off x="3860103" y="2904413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</a:t>
            </a:r>
            <a:endParaRPr lang="x-none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C785D5-2DF6-9C3A-2855-5E7BC4DBC725}"/>
              </a:ext>
            </a:extLst>
          </p:cNvPr>
          <p:cNvSpPr txBox="1">
            <a:spLocks/>
          </p:cNvSpPr>
          <p:nvPr/>
        </p:nvSpPr>
        <p:spPr>
          <a:xfrm>
            <a:off x="1715192" y="3877387"/>
            <a:ext cx="8761615" cy="35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Cashflow is key to sector across the Globe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abuse is Common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with statutory adjudication have seen improvements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NOW ARGUE LATER</a:t>
            </a: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44287-E68D-36D8-FCD6-8FE680811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38C35-8879-3097-4C79-BAECB57B8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5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9824D2-AAAD-6A94-C54F-59AD3AE4B5E3}"/>
              </a:ext>
            </a:extLst>
          </p:cNvPr>
          <p:cNvSpPr txBox="1">
            <a:spLocks/>
          </p:cNvSpPr>
          <p:nvPr/>
        </p:nvSpPr>
        <p:spPr>
          <a:xfrm>
            <a:off x="3860103" y="2904413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</a:t>
            </a:r>
            <a:endParaRPr lang="x-none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C785D5-2DF6-9C3A-2855-5E7BC4DBC725}"/>
              </a:ext>
            </a:extLst>
          </p:cNvPr>
          <p:cNvSpPr txBox="1">
            <a:spLocks/>
          </p:cNvSpPr>
          <p:nvPr/>
        </p:nvSpPr>
        <p:spPr>
          <a:xfrm>
            <a:off x="1715192" y="3877387"/>
            <a:ext cx="8761615" cy="35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countries don’t have experience of adjudication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Adjudicator experience and qualifications key to success of scheme</a:t>
            </a: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 process is needed so courts will swiftly enforce awards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 Boards too expensive for smaller domestic projects</a:t>
            </a:r>
          </a:p>
          <a:p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44287-E68D-36D8-FCD6-8FE680811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38C35-8879-3097-4C79-BAECB57B8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3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96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Sean Gibbs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Serkan Kutluk</dc:creator>
  <cp:lastModifiedBy>Sean Gibbs</cp:lastModifiedBy>
  <cp:revision>6</cp:revision>
  <dcterms:created xsi:type="dcterms:W3CDTF">2023-08-28T12:48:48Z</dcterms:created>
  <dcterms:modified xsi:type="dcterms:W3CDTF">2023-10-09T12:47:49Z</dcterms:modified>
</cp:coreProperties>
</file>