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5" r:id="rId3"/>
    <p:sldId id="264" r:id="rId4"/>
    <p:sldId id="266" r:id="rId5"/>
    <p:sldId id="267" r:id="rId6"/>
    <p:sldId id="268" r:id="rId7"/>
    <p:sldId id="269" r:id="rId8"/>
    <p:sldId id="270" r:id="rId9"/>
    <p:sldId id="261" r:id="rId1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81" d="100"/>
          <a:sy n="81" d="100"/>
        </p:scale>
        <p:origin x="126" y="15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03917-907F-20B7-6F57-B551449F6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F78AAA-E652-488F-A73B-2A8FB1A5B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C3789-1171-0561-BC17-C91432556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x-none" smtClean="0"/>
              <a:pPr/>
              <a:t>2.10.2023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9D153-800A-28C6-148E-A7C83FFC1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0025D-125A-D4C8-58FC-A4C40080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5366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42F5-CFFE-1BB1-B52B-2C7BD36D8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13EFF2-520E-2EEC-BAAE-884C961C6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396BD-C28B-A7E5-493A-62BE4D970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x-none" smtClean="0"/>
              <a:pPr/>
              <a:t>2.10.2023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1119D-FA1A-F228-3576-E42F6484C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05BEC-04E2-36B0-4FEF-97D4391B2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5614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D683DC-932B-6793-904F-AC5EAEB93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F7F92-C501-6260-F929-7985C533D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8D1DE-E279-4627-4675-C443E5E71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x-none" smtClean="0"/>
              <a:pPr/>
              <a:t>2.10.2023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28A38-C182-764D-A3AE-5B7820A6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9E4CA-D434-5C3A-FD02-34237B89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627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A6098-6363-ECCB-E296-66EF4AE66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2F5F3-0A19-1E10-5277-BE6C3E186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2E6C5-97E1-6604-C355-06D87071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x-none" smtClean="0"/>
              <a:pPr/>
              <a:t>2.10.2023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F3F12-2A13-9036-F30A-828C9C3B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F9244-66DC-AD84-8E52-16DF4619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4342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1E85C-7F99-ABB1-AF4A-8ED1981B1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E6BAF-D78F-DFC0-8F2A-CC85C9B8E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70EB4-B7F6-446D-56AC-2DB96964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x-none" smtClean="0"/>
              <a:pPr/>
              <a:t>2.10.2023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86753-5F25-92B4-1816-A201154DD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BB6BB-57AF-7320-D142-D72597DB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9887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D1A71-E5FD-109F-D793-6051B772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EE6CF-DD93-81D8-4612-CE7E76F0B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838FE-0BCF-91F8-1D29-0736900FE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24C08-6148-7734-76B6-A070BD086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x-none" smtClean="0"/>
              <a:pPr/>
              <a:t>2.10.2023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92125-9B32-18C6-B057-60B72510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D15F6-8C04-0980-DF8F-2C1FA684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12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2E33C-D301-6B8E-A741-B5D5DFA60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407C0-A77B-0D08-10DA-40F5DF54C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32D57-2A8C-4D34-0AF3-4105C821E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22D1D-6913-36F9-44F7-5F169C586B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9824AD-E9C9-D7A0-F87D-2B9AD6385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1154DD-2923-4126-7851-6E1EDD9A0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x-none" smtClean="0"/>
              <a:pPr/>
              <a:t>2.10.2023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297033-3D68-3326-28A2-B64159BF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5B5B27-E6CA-8B94-21C2-352FD320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160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A0A3-CF26-DE2D-3F1C-16EC72288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D39CF-C09D-499D-3D55-935B31FF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x-none" smtClean="0"/>
              <a:pPr/>
              <a:t>2.10.2023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73C209-2A27-7EAF-BCCA-E5DA02635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D647B-3E2D-6627-2A38-D39E6600D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4464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84D7E1-EFEC-3B1D-4820-54CE46FF0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x-none" smtClean="0"/>
              <a:pPr/>
              <a:t>2.10.2023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2A871F-48D0-4AF2-879F-D6BAD5D42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439D4-F4CD-4461-8F93-08107F036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1249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3EF7F-C792-F141-8854-2F2F7C05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39B63-516C-A3CC-B9A1-BD776C75D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88A00-38A5-BB8C-1DE4-F3802BF80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34723-7F91-87D6-A839-001D8DB4E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x-none" smtClean="0"/>
              <a:pPr/>
              <a:t>2.10.2023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BB58F-1561-BA72-4D23-9AEFA034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0E5D5-20DD-E11A-68AF-3A0241674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224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8FE5D-4933-5BF2-FA59-DA1085488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24BACD-FEA0-A397-0B4C-8CE374583C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86EBE-EA0F-5D41-EAE1-4DE19271B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FA8E2-B84E-9392-EA76-7D380A1CF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x-none" smtClean="0"/>
              <a:pPr/>
              <a:t>2.10.2023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74248-CD26-1FF4-21C8-AA391749F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29753-78E8-1B47-AEEB-CA78FFCB7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631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6D33C-26BF-3BFB-105B-4072C18FE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45C14-A485-A0AC-9DB0-912958C9C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7B773-C1E3-C146-6C00-DE008D2ED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42F17-8394-8A4C-A344-91E02220FEDB}" type="datetimeFigureOut">
              <a:rPr lang="x-none" smtClean="0"/>
              <a:pPr/>
              <a:t>2.10.2023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6AF73-6249-F875-3150-3214BC942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38CAF-0A28-1CB5-5EC7-1C1494CE6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9A0EF-43CD-134D-B5B5-FE2712C1F5C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88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7DC14-77D6-AB5D-6D66-BEB6D2B47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4534" y="3602038"/>
            <a:ext cx="4471792" cy="1352811"/>
          </a:xfrm>
        </p:spPr>
        <p:txBody>
          <a:bodyPr>
            <a:normAutofit fontScale="90000"/>
          </a:bodyPr>
          <a:lstStyle/>
          <a:p>
            <a:r>
              <a:rPr lang="tr-TR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Evolving</a:t>
            </a:r>
            <a:r>
              <a:rPr lang="tr-TR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Dynamics in </a:t>
            </a:r>
            <a:r>
              <a:rPr lang="tr-TR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tr-TR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</a:t>
            </a:r>
            <a:endParaRPr lang="x-none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E874B8-1FD3-4E99-B00C-7B954052F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896" y="410832"/>
            <a:ext cx="1195069" cy="13827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B73726-4746-AE23-0972-F1AE57360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83" y="485153"/>
            <a:ext cx="5894866" cy="4621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E7D53D-F1E3-5837-378F-9C5175CD4B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418" y="5019022"/>
            <a:ext cx="5052699" cy="105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2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7A4B58-DABC-6CFD-5877-2A403D94F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83" b="1406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455D94D-E3E5-11F2-58B6-A45EA7CD1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526" y="213897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tr-TR" sz="4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tr-TR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Crisis</a:t>
            </a:r>
            <a:r>
              <a:rPr lang="tr-TR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endParaRPr lang="en-US" sz="4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18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787B24-3269-B2FC-AB38-CB4FB25EE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845" b="72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9AC3610-3948-343D-F1F6-B121916FE0DE}"/>
              </a:ext>
            </a:extLst>
          </p:cNvPr>
          <p:cNvSpPr txBox="1">
            <a:spLocks/>
          </p:cNvSpPr>
          <p:nvPr/>
        </p:nvSpPr>
        <p:spPr>
          <a:xfrm>
            <a:off x="3860104" y="2938723"/>
            <a:ext cx="4471792" cy="13528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Pandemics</a:t>
            </a:r>
            <a:endParaRPr lang="tr-TR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tr-TR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Resilience</a:t>
            </a:r>
            <a:endParaRPr lang="x-none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62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5A18D5-4187-F21E-834E-BFE161967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5" r="11192" b="-1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46CA277-19C6-3997-3C8D-DE68F70D5CE3}"/>
              </a:ext>
            </a:extLst>
          </p:cNvPr>
          <p:cNvSpPr txBox="1">
            <a:spLocks/>
          </p:cNvSpPr>
          <p:nvPr/>
        </p:nvSpPr>
        <p:spPr>
          <a:xfrm>
            <a:off x="-335315" y="-2639117"/>
            <a:ext cx="12856042" cy="39345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Embracing</a:t>
            </a:r>
            <a:r>
              <a:rPr lang="tr-T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tr-T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Through </a:t>
            </a:r>
            <a:r>
              <a:rPr lang="tr-TR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Digitalization</a:t>
            </a:r>
            <a:endParaRPr lang="x-none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914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A5B0A6-BFF9-5266-2F69-689F02CA2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765" b="783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F3ACE80-18FF-9BF0-E75C-6CC81935F769}"/>
              </a:ext>
            </a:extLst>
          </p:cNvPr>
          <p:cNvSpPr txBox="1">
            <a:spLocks/>
          </p:cNvSpPr>
          <p:nvPr/>
        </p:nvSpPr>
        <p:spPr>
          <a:xfrm>
            <a:off x="7228144" y="988003"/>
            <a:ext cx="4471792" cy="13528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Artificial</a:t>
            </a:r>
            <a:r>
              <a:rPr lang="tr-T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Intelligence</a:t>
            </a:r>
            <a:endParaRPr lang="x-none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850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304B37-3914-78A5-2F72-C449F19AE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95" y="4719515"/>
            <a:ext cx="5760705" cy="1308890"/>
          </a:xfrm>
        </p:spPr>
        <p:txBody>
          <a:bodyPr anchor="t">
            <a:noAutofit/>
          </a:bodyPr>
          <a:lstStyle/>
          <a:p>
            <a:pPr algn="ctr"/>
            <a:r>
              <a:rPr lang="tr-T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br>
              <a:rPr lang="tr-T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  <a:br>
              <a:rPr lang="tr-T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endParaRPr lang="tr-T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E4071-6BDE-210F-149C-70E969B54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89" r="11742" b="-3"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D2D94F-6D1F-A647-A53C-8AAA24514F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52" r="1" b="1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68A4AA0F-8AAF-BEF2-5868-1924AE6E333E}"/>
              </a:ext>
            </a:extLst>
          </p:cNvPr>
          <p:cNvSpPr txBox="1">
            <a:spLocks/>
          </p:cNvSpPr>
          <p:nvPr/>
        </p:nvSpPr>
        <p:spPr>
          <a:xfrm>
            <a:off x="7502496" y="4917635"/>
            <a:ext cx="3599251" cy="1308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Overcoming</a:t>
            </a:r>
            <a:r>
              <a:rPr lang="tr-T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tr-T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Disputes</a:t>
            </a:r>
            <a:endParaRPr lang="tr-T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0016959-D448-B666-B26C-B4F25B825959}"/>
              </a:ext>
            </a:extLst>
          </p:cNvPr>
          <p:cNvSpPr txBox="1">
            <a:spLocks/>
          </p:cNvSpPr>
          <p:nvPr/>
        </p:nvSpPr>
        <p:spPr>
          <a:xfrm>
            <a:off x="5901062" y="5340162"/>
            <a:ext cx="1297279" cy="137648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2451992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901613-0D5D-FB50-0937-C16F3BCC8BCC}"/>
              </a:ext>
            </a:extLst>
          </p:cNvPr>
          <p:cNvSpPr txBox="1">
            <a:spLocks/>
          </p:cNvSpPr>
          <p:nvPr/>
        </p:nvSpPr>
        <p:spPr>
          <a:xfrm>
            <a:off x="609598" y="4675942"/>
            <a:ext cx="11353801" cy="14004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tr-T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Navigating</a:t>
            </a:r>
            <a:r>
              <a:rPr lang="tr-T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Triad</a:t>
            </a:r>
            <a:r>
              <a:rPr lang="tr-T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spcAft>
                <a:spcPts val="600"/>
              </a:spcAft>
            </a:pPr>
            <a:r>
              <a:rPr lang="tr-T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tr-T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Time </a:t>
            </a:r>
            <a:r>
              <a:rPr lang="tr-T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Commercial Management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38A248-8FE3-9279-FD50-FA71E9132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837" b="31640"/>
          <a:stretch/>
        </p:blipFill>
        <p:spPr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362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5360CD-EF23-1D34-0BF2-7FA46A75B8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706" r="4208" b="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4E40B606-D935-3F58-E5C2-E74952BF3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605" y="1299567"/>
            <a:ext cx="9801854" cy="2790331"/>
          </a:xfrm>
        </p:spPr>
        <p:txBody>
          <a:bodyPr anchor="b">
            <a:normAutofit/>
          </a:bodyPr>
          <a:lstStyle/>
          <a:p>
            <a:pPr algn="ctr"/>
            <a:r>
              <a:rPr lang="tr-TR" sz="4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Conflicts</a:t>
            </a:r>
            <a:r>
              <a:rPr lang="tr-TR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Challanges</a:t>
            </a:r>
            <a:endParaRPr lang="tr-TR" sz="4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94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69824D2-AAAD-6A94-C54F-59AD3AE4B5E3}"/>
              </a:ext>
            </a:extLst>
          </p:cNvPr>
          <p:cNvSpPr txBox="1">
            <a:spLocks/>
          </p:cNvSpPr>
          <p:nvPr/>
        </p:nvSpPr>
        <p:spPr>
          <a:xfrm>
            <a:off x="7969035" y="2399640"/>
            <a:ext cx="3435495" cy="1606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tr-T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tr-T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244287-E68D-36D8-FCD6-8FE680811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217" y="1429488"/>
            <a:ext cx="1920880" cy="2242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C38C35-8879-3097-4C79-BAECB57B8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25" y="4680971"/>
            <a:ext cx="5261031" cy="412487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BC785D5-2DF6-9C3A-2855-5E7BC4DBC725}"/>
              </a:ext>
            </a:extLst>
          </p:cNvPr>
          <p:cNvSpPr txBox="1">
            <a:spLocks/>
          </p:cNvSpPr>
          <p:nvPr/>
        </p:nvSpPr>
        <p:spPr>
          <a:xfrm>
            <a:off x="7835264" y="5375959"/>
            <a:ext cx="3113983" cy="102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700" dirty="0">
                <a:solidFill>
                  <a:schemeClr val="bg1">
                    <a:alpha val="80000"/>
                  </a:schemeClr>
                </a:solidFill>
              </a:rPr>
              <a:t>B.Haluk Kiziloglu</a:t>
            </a:r>
          </a:p>
          <a:p>
            <a:r>
              <a:rPr lang="tr-TR" sz="1700" dirty="0">
                <a:solidFill>
                  <a:schemeClr val="bg1">
                    <a:alpha val="80000"/>
                  </a:schemeClr>
                </a:solidFill>
              </a:rPr>
              <a:t>haluk.kiziloglu@tupras.com.tr</a:t>
            </a:r>
            <a:endParaRPr lang="en-US" sz="1700" dirty="0">
              <a:solidFill>
                <a:schemeClr val="bg1">
                  <a:alpha val="80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13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54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Evolving Dynamics in Energy Investments</vt:lpstr>
      <vt:lpstr>Climate Crisis and Sustainability</vt:lpstr>
      <vt:lpstr>PowerPoint Presentation</vt:lpstr>
      <vt:lpstr>PowerPoint Presentation</vt:lpstr>
      <vt:lpstr>PowerPoint Presentation</vt:lpstr>
      <vt:lpstr>Funding Construction Projects</vt:lpstr>
      <vt:lpstr>PowerPoint Presentation</vt:lpstr>
      <vt:lpstr>Conflicts and Challanges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Serkan Kutluk</dc:creator>
  <cp:lastModifiedBy>Haluk Kızıloğlu</cp:lastModifiedBy>
  <cp:revision>3</cp:revision>
  <dcterms:created xsi:type="dcterms:W3CDTF">2023-08-28T12:48:48Z</dcterms:created>
  <dcterms:modified xsi:type="dcterms:W3CDTF">2023-10-02T15:28:45Z</dcterms:modified>
</cp:coreProperties>
</file>