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7" r:id="rId4"/>
    <p:sldId id="266" r:id="rId5"/>
  </p:sldIdLst>
  <p:sldSz cx="12192000" cy="6858000"/>
  <p:notesSz cx="6797675" cy="9928225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19"/>
    <a:srgbClr val="519ED4"/>
    <a:srgbClr val="0B202B"/>
    <a:srgbClr val="123346"/>
    <a:srgbClr val="1E5574"/>
    <a:srgbClr val="3393C6"/>
    <a:srgbClr val="FF5050"/>
    <a:srgbClr val="001E68"/>
    <a:srgbClr val="0000FF"/>
    <a:srgbClr val="173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3" d="100"/>
          <a:sy n="8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slide" Target="slides/slide2.xml" Id="rId3" /><Relationship Type="http://schemas.openxmlformats.org/officeDocument/2006/relationships/presProps" Target="presProp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notesMaster" Target="notesMasters/notesMaster1.xml" Id="rId6" /><Relationship Type="http://schemas.openxmlformats.org/officeDocument/2006/relationships/slide" Target="slides/slide4.xml" Id="rId5" /><Relationship Type="http://schemas.openxmlformats.org/officeDocument/2006/relationships/tableStyles" Target="tableStyles.xml" Id="rId10" /><Relationship Type="http://schemas.openxmlformats.org/officeDocument/2006/relationships/slide" Target="slides/slide3.xml" Id="rId4" /><Relationship Type="http://schemas.openxmlformats.org/officeDocument/2006/relationships/theme" Target="theme/theme1.xml" Id="rId9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E47F-90B7-49DC-AD2F-6569057AA855}" type="datetimeFigureOut">
              <a:rPr lang="en-AE" smtClean="0"/>
              <a:t>12/10/2023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D0E9-AB2C-41B8-A8C0-1D944ED3896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780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D0E9-AB2C-41B8-A8C0-1D944ED38964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1720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D0E9-AB2C-41B8-A8C0-1D944ED38964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719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3917-907F-20B7-6F57-B551449F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78AAA-E652-488F-A73B-2A8FB1A5B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3789-1171-0561-BC17-C914325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D153-800A-28C6-148E-A7C83FFC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025D-125A-D4C8-58FC-A4C40080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36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42F5-CFFE-1BB1-B52B-2C7BD36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3EFF2-520E-2EEC-BAAE-884C961C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96BD-C28B-A7E5-493A-62BE4D97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1119D-FA1A-F228-3576-E42F6484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5BEC-04E2-36B0-4FEF-97D4391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1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683DC-932B-6793-904F-AC5EAEB93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F7F92-C501-6260-F929-7985C533D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D1DE-E279-4627-4675-C443E5E7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8A38-C182-764D-A3AE-5B7820A6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4CA-D434-5C3A-FD02-34237B8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62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6098-6363-ECCB-E296-66EF4AE6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F3-0A19-1E10-5277-BE6C3E18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2E6C5-97E1-6604-C355-06D87071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3F12-2A13-9036-F30A-828C9C3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F9244-66DC-AD84-8E52-16DF4619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3434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E85C-7F99-ABB1-AF4A-8ED1981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BAF-D78F-DFC0-8F2A-CC85C9B8E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0EB4-B7F6-446D-56AC-2DB96964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6753-5F25-92B4-1816-A201154D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B6BB-57AF-7320-D142-D72597D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9887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1A71-E5FD-109F-D793-6051B77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E6CF-DD93-81D8-4612-CE7E76F0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38FE-0BCF-91F8-1D29-0736900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24C08-6148-7734-76B6-A070BD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92125-9B32-18C6-B057-60B7251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15F6-8C04-0980-DF8F-2C1FA684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912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33C-D301-6B8E-A741-B5D5DFA6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407C0-A77B-0D08-10DA-40F5DF54C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2D57-2A8C-4D34-0AF3-4105C821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22D1D-6913-36F9-44F7-5F169C586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824AD-E9C9-D7A0-F87D-2B9AD6385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154DD-2923-4126-7851-6E1EDD9A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97033-3D68-3326-28A2-B64159BF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B5B27-E6CA-8B94-21C2-352FD32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316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A0A3-CF26-DE2D-3F1C-16EC722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D39CF-C09D-499D-3D55-935B31FF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3C209-2A27-7EAF-BCCA-E5DA026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D647B-3E2D-6627-2A38-D39E6600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446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D7E1-EFEC-3B1D-4820-54CE46F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A871F-48D0-4AF2-879F-D6BAD5D4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39D4-F4CD-4461-8F93-08107F0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2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EF7F-C792-F141-8854-2F2F7C05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9B63-516C-A3CC-B9A1-BD776C75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8A00-38A5-BB8C-1DE4-F3802BF80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4723-7F91-87D6-A839-001D8DB4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BB58F-1561-BA72-4D23-9AEFA034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0E5D5-20DD-E11A-68AF-3A024167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422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FE5D-4933-5BF2-FA59-DA108548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BACD-FEA0-A397-0B4C-8CE37458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6EBE-EA0F-5D41-EAE1-4DE19271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FA8E2-B84E-9392-EA76-7D380A1C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4248-CD26-1FF4-21C8-AA391749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29753-78E8-1B47-AEEB-CA78FFC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463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D33C-26BF-3BFB-105B-4072C18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5C14-A485-A0AC-9DB0-912958C9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B773-C1E3-C146-6C00-DE008D2E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2F17-8394-8A4C-A344-91E02220FEDB}" type="datetimeFigureOut">
              <a:rPr lang="en-TR" smtClean="0"/>
              <a:t>10/12/2023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AF73-6249-F875-3150-3214BC942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8CAF-0A28-1CB5-5EC7-1C1494CE6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A0EF-43CD-134D-B5B5-FE2712C1F5C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C14-77D6-AB5D-6D66-BEB6D2B47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535" y="1938395"/>
            <a:ext cx="4471792" cy="1352811"/>
          </a:xfrm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Lilley</a:t>
            </a:r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4AF71-539E-7F8C-62FD-2EF499383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536" y="3566794"/>
            <a:ext cx="4471792" cy="213994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&amp; Engineering disputes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Bryan Cave Leighton Paisner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UAE (2009-2023)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(until 2009)</a:t>
            </a:r>
          </a:p>
          <a:p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74B8-1FD3-4E99-B00C-7B95405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896" y="410832"/>
            <a:ext cx="1195069" cy="1382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73726-4746-AE23-0972-F1AE5736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83" y="485153"/>
            <a:ext cx="5894866" cy="462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7D53D-F1E3-5837-378F-9C5175CD4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18" y="5019022"/>
            <a:ext cx="5052699" cy="10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27" y="5866292"/>
            <a:ext cx="1225298" cy="768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5666" y="2600668"/>
            <a:ext cx="2340000" cy="30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44000" rtlCol="0" anchor="t" anchorCtr="0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7298" y="2600668"/>
            <a:ext cx="2340000" cy="30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44000" rtlCol="0" anchor="t" anchorCtr="0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16863" y="2600668"/>
            <a:ext cx="2340000" cy="30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44000" rtlCol="0" anchor="t" anchorCtr="0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FIDIC and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1987: used well past sell-by date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1999: ‘Delete clauses 20.2 - 20.5’… why?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 …?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49700" y="2600668"/>
            <a:ext cx="2340000" cy="3077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bIns="144000" rtlCol="0" anchor="t" anchorCtr="0"/>
          <a:lstStyle/>
          <a:p>
            <a:pPr algn="ctr">
              <a:spcAft>
                <a:spcPts val="600"/>
              </a:spcAft>
            </a:pPr>
            <a:r>
              <a:rPr lang="en-GB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gradually changing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perceived problems been resolved?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62360" y="4367319"/>
            <a:ext cx="1486611" cy="1035162"/>
          </a:xfrm>
          <a:prstGeom prst="rect">
            <a:avLst/>
          </a:prstGeom>
          <a:solidFill>
            <a:srgbClr val="519ED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rgbClr val="636569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89731" y="4248146"/>
            <a:ext cx="1240777" cy="1132429"/>
            <a:chOff x="7973085" y="188288"/>
            <a:chExt cx="752136" cy="686457"/>
          </a:xfrm>
          <a:solidFill>
            <a:srgbClr val="FFFFFF"/>
          </a:solidFill>
        </p:grpSpPr>
        <p:sp>
          <p:nvSpPr>
            <p:cNvPr id="24" name="Freeform 23"/>
            <p:cNvSpPr/>
            <p:nvPr/>
          </p:nvSpPr>
          <p:spPr bwMode="auto">
            <a:xfrm>
              <a:off x="7973085" y="188288"/>
              <a:ext cx="377228" cy="685126"/>
            </a:xfrm>
            <a:custGeom>
              <a:avLst/>
              <a:gdLst>
                <a:gd name="connsiteX0" fmla="*/ 3018 w 377228"/>
                <a:gd name="connsiteY0" fmla="*/ 0 h 663920"/>
                <a:gd name="connsiteX1" fmla="*/ 377228 w 377228"/>
                <a:gd name="connsiteY1" fmla="*/ 51303 h 663920"/>
                <a:gd name="connsiteX2" fmla="*/ 374210 w 377228"/>
                <a:gd name="connsiteY2" fmla="*/ 663920 h 663920"/>
                <a:gd name="connsiteX3" fmla="*/ 0 w 377228"/>
                <a:gd name="connsiteY3" fmla="*/ 612618 h 663920"/>
                <a:gd name="connsiteX4" fmla="*/ 3018 w 377228"/>
                <a:gd name="connsiteY4" fmla="*/ 0 h 663920"/>
                <a:gd name="connsiteX0" fmla="*/ 3018 w 377228"/>
                <a:gd name="connsiteY0" fmla="*/ 0 h 663920"/>
                <a:gd name="connsiteX1" fmla="*/ 377228 w 377228"/>
                <a:gd name="connsiteY1" fmla="*/ 51303 h 663920"/>
                <a:gd name="connsiteX2" fmla="*/ 374210 w 377228"/>
                <a:gd name="connsiteY2" fmla="*/ 663920 h 663920"/>
                <a:gd name="connsiteX3" fmla="*/ 0 w 377228"/>
                <a:gd name="connsiteY3" fmla="*/ 612618 h 663920"/>
                <a:gd name="connsiteX4" fmla="*/ 3018 w 377228"/>
                <a:gd name="connsiteY4" fmla="*/ 0 h 663920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42085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42085 h 683862"/>
                <a:gd name="connsiteX4" fmla="*/ 3018 w 377228"/>
                <a:gd name="connsiteY4" fmla="*/ 19942 h 683862"/>
                <a:gd name="connsiteX0" fmla="*/ 3018 w 377228"/>
                <a:gd name="connsiteY0" fmla="*/ 19942 h 685126"/>
                <a:gd name="connsiteX1" fmla="*/ 377228 w 377228"/>
                <a:gd name="connsiteY1" fmla="*/ 71245 h 685126"/>
                <a:gd name="connsiteX2" fmla="*/ 376737 w 377228"/>
                <a:gd name="connsiteY2" fmla="*/ 685126 h 685126"/>
                <a:gd name="connsiteX3" fmla="*/ 0 w 377228"/>
                <a:gd name="connsiteY3" fmla="*/ 642085 h 685126"/>
                <a:gd name="connsiteX4" fmla="*/ 3018 w 377228"/>
                <a:gd name="connsiteY4" fmla="*/ 19942 h 68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228" h="685126">
                  <a:moveTo>
                    <a:pt x="3018" y="19942"/>
                  </a:moveTo>
                  <a:cubicBezTo>
                    <a:pt x="115849" y="-20107"/>
                    <a:pt x="269160" y="1756"/>
                    <a:pt x="377228" y="71245"/>
                  </a:cubicBezTo>
                  <a:cubicBezTo>
                    <a:pt x="377064" y="275872"/>
                    <a:pt x="376901" y="480499"/>
                    <a:pt x="376737" y="685126"/>
                  </a:cubicBezTo>
                  <a:cubicBezTo>
                    <a:pt x="256762" y="646594"/>
                    <a:pt x="153313" y="602036"/>
                    <a:pt x="0" y="642085"/>
                  </a:cubicBezTo>
                  <a:lnTo>
                    <a:pt x="3018" y="1994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636569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 flipH="1">
              <a:off x="8347993" y="190883"/>
              <a:ext cx="377228" cy="683862"/>
            </a:xfrm>
            <a:custGeom>
              <a:avLst/>
              <a:gdLst>
                <a:gd name="connsiteX0" fmla="*/ 3018 w 377228"/>
                <a:gd name="connsiteY0" fmla="*/ 0 h 663920"/>
                <a:gd name="connsiteX1" fmla="*/ 377228 w 377228"/>
                <a:gd name="connsiteY1" fmla="*/ 51303 h 663920"/>
                <a:gd name="connsiteX2" fmla="*/ 374210 w 377228"/>
                <a:gd name="connsiteY2" fmla="*/ 663920 h 663920"/>
                <a:gd name="connsiteX3" fmla="*/ 0 w 377228"/>
                <a:gd name="connsiteY3" fmla="*/ 612618 h 663920"/>
                <a:gd name="connsiteX4" fmla="*/ 3018 w 377228"/>
                <a:gd name="connsiteY4" fmla="*/ 0 h 663920"/>
                <a:gd name="connsiteX0" fmla="*/ 3018 w 377228"/>
                <a:gd name="connsiteY0" fmla="*/ 0 h 663920"/>
                <a:gd name="connsiteX1" fmla="*/ 377228 w 377228"/>
                <a:gd name="connsiteY1" fmla="*/ 51303 h 663920"/>
                <a:gd name="connsiteX2" fmla="*/ 374210 w 377228"/>
                <a:gd name="connsiteY2" fmla="*/ 663920 h 663920"/>
                <a:gd name="connsiteX3" fmla="*/ 0 w 377228"/>
                <a:gd name="connsiteY3" fmla="*/ 612618 h 663920"/>
                <a:gd name="connsiteX4" fmla="*/ 3018 w 377228"/>
                <a:gd name="connsiteY4" fmla="*/ 0 h 663920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32560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42085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4210 w 377228"/>
                <a:gd name="connsiteY2" fmla="*/ 683862 h 683862"/>
                <a:gd name="connsiteX3" fmla="*/ 0 w 377228"/>
                <a:gd name="connsiteY3" fmla="*/ 642085 h 683862"/>
                <a:gd name="connsiteX4" fmla="*/ 3018 w 377228"/>
                <a:gd name="connsiteY4" fmla="*/ 19942 h 683862"/>
                <a:gd name="connsiteX0" fmla="*/ 3018 w 377228"/>
                <a:gd name="connsiteY0" fmla="*/ 19942 h 683862"/>
                <a:gd name="connsiteX1" fmla="*/ 377228 w 377228"/>
                <a:gd name="connsiteY1" fmla="*/ 71245 h 683862"/>
                <a:gd name="connsiteX2" fmla="*/ 375474 w 377228"/>
                <a:gd name="connsiteY2" fmla="*/ 683862 h 683862"/>
                <a:gd name="connsiteX3" fmla="*/ 0 w 377228"/>
                <a:gd name="connsiteY3" fmla="*/ 642085 h 683862"/>
                <a:gd name="connsiteX4" fmla="*/ 3018 w 377228"/>
                <a:gd name="connsiteY4" fmla="*/ 19942 h 6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228" h="683862">
                  <a:moveTo>
                    <a:pt x="3018" y="19942"/>
                  </a:moveTo>
                  <a:cubicBezTo>
                    <a:pt x="115849" y="-20107"/>
                    <a:pt x="269160" y="1756"/>
                    <a:pt x="377228" y="71245"/>
                  </a:cubicBezTo>
                  <a:cubicBezTo>
                    <a:pt x="376643" y="275451"/>
                    <a:pt x="376059" y="479656"/>
                    <a:pt x="375474" y="683862"/>
                  </a:cubicBezTo>
                  <a:cubicBezTo>
                    <a:pt x="255499" y="645330"/>
                    <a:pt x="153313" y="602036"/>
                    <a:pt x="0" y="642085"/>
                  </a:cubicBezTo>
                  <a:lnTo>
                    <a:pt x="3018" y="1994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rgbClr val="636569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2858" y="4284979"/>
            <a:ext cx="1028880" cy="1199842"/>
            <a:chOff x="4233390" y="4202639"/>
            <a:chExt cx="1028880" cy="1199842"/>
          </a:xfrm>
        </p:grpSpPr>
        <p:sp>
          <p:nvSpPr>
            <p:cNvPr id="31" name="Freeform 30"/>
            <p:cNvSpPr/>
            <p:nvPr/>
          </p:nvSpPr>
          <p:spPr>
            <a:xfrm>
              <a:off x="4359049" y="4244215"/>
              <a:ext cx="783226" cy="1118894"/>
            </a:xfrm>
            <a:custGeom>
              <a:avLst/>
              <a:gdLst>
                <a:gd name="connsiteX0" fmla="*/ 57150 w 742950"/>
                <a:gd name="connsiteY0" fmla="*/ 0 h 1079500"/>
                <a:gd name="connsiteX1" fmla="*/ 679450 w 742950"/>
                <a:gd name="connsiteY1" fmla="*/ 63500 h 1079500"/>
                <a:gd name="connsiteX2" fmla="*/ 723900 w 742950"/>
                <a:gd name="connsiteY2" fmla="*/ 177800 h 1079500"/>
                <a:gd name="connsiteX3" fmla="*/ 742950 w 742950"/>
                <a:gd name="connsiteY3" fmla="*/ 304800 h 1079500"/>
                <a:gd name="connsiteX4" fmla="*/ 704850 w 742950"/>
                <a:gd name="connsiteY4" fmla="*/ 463550 h 1079500"/>
                <a:gd name="connsiteX5" fmla="*/ 685800 w 742950"/>
                <a:gd name="connsiteY5" fmla="*/ 641350 h 1079500"/>
                <a:gd name="connsiteX6" fmla="*/ 717550 w 742950"/>
                <a:gd name="connsiteY6" fmla="*/ 825500 h 1079500"/>
                <a:gd name="connsiteX7" fmla="*/ 203200 w 742950"/>
                <a:gd name="connsiteY7" fmla="*/ 914400 h 1079500"/>
                <a:gd name="connsiteX8" fmla="*/ 279400 w 742950"/>
                <a:gd name="connsiteY8" fmla="*/ 984250 h 1079500"/>
                <a:gd name="connsiteX9" fmla="*/ 254000 w 742950"/>
                <a:gd name="connsiteY9" fmla="*/ 1066800 h 1079500"/>
                <a:gd name="connsiteX10" fmla="*/ 165100 w 742950"/>
                <a:gd name="connsiteY10" fmla="*/ 1079500 h 1079500"/>
                <a:gd name="connsiteX11" fmla="*/ 76200 w 742950"/>
                <a:gd name="connsiteY11" fmla="*/ 1060450 h 1079500"/>
                <a:gd name="connsiteX12" fmla="*/ 12700 w 742950"/>
                <a:gd name="connsiteY12" fmla="*/ 908050 h 1079500"/>
                <a:gd name="connsiteX13" fmla="*/ 0 w 742950"/>
                <a:gd name="connsiteY13" fmla="*/ 679450 h 1079500"/>
                <a:gd name="connsiteX14" fmla="*/ 25400 w 742950"/>
                <a:gd name="connsiteY14" fmla="*/ 387350 h 1079500"/>
                <a:gd name="connsiteX15" fmla="*/ 57150 w 742950"/>
                <a:gd name="connsiteY15" fmla="*/ 196850 h 1079500"/>
                <a:gd name="connsiteX16" fmla="*/ 57150 w 7429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38100 w 755650"/>
                <a:gd name="connsiteY14" fmla="*/ 387350 h 1079500"/>
                <a:gd name="connsiteX15" fmla="*/ 69850 w 755650"/>
                <a:gd name="connsiteY15" fmla="*/ 196850 h 1079500"/>
                <a:gd name="connsiteX16" fmla="*/ 69850 w 7556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82550 w 755650"/>
                <a:gd name="connsiteY14" fmla="*/ 374650 h 1079500"/>
                <a:gd name="connsiteX15" fmla="*/ 69850 w 755650"/>
                <a:gd name="connsiteY15" fmla="*/ 196850 h 1079500"/>
                <a:gd name="connsiteX16" fmla="*/ 69850 w 7556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82550 w 755650"/>
                <a:gd name="connsiteY14" fmla="*/ 374650 h 1079500"/>
                <a:gd name="connsiteX15" fmla="*/ 82550 w 755650"/>
                <a:gd name="connsiteY15" fmla="*/ 165100 h 1079500"/>
                <a:gd name="connsiteX16" fmla="*/ 69850 w 755650"/>
                <a:gd name="connsiteY16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5650" h="1079500">
                  <a:moveTo>
                    <a:pt x="69850" y="0"/>
                  </a:moveTo>
                  <a:lnTo>
                    <a:pt x="692150" y="63500"/>
                  </a:lnTo>
                  <a:lnTo>
                    <a:pt x="736600" y="177800"/>
                  </a:lnTo>
                  <a:lnTo>
                    <a:pt x="755650" y="304800"/>
                  </a:lnTo>
                  <a:lnTo>
                    <a:pt x="717550" y="463550"/>
                  </a:lnTo>
                  <a:lnTo>
                    <a:pt x="698500" y="641350"/>
                  </a:lnTo>
                  <a:lnTo>
                    <a:pt x="730250" y="825500"/>
                  </a:lnTo>
                  <a:lnTo>
                    <a:pt x="215900" y="914400"/>
                  </a:lnTo>
                  <a:lnTo>
                    <a:pt x="292100" y="984250"/>
                  </a:lnTo>
                  <a:lnTo>
                    <a:pt x="266700" y="1066800"/>
                  </a:lnTo>
                  <a:lnTo>
                    <a:pt x="177800" y="1079500"/>
                  </a:lnTo>
                  <a:lnTo>
                    <a:pt x="88900" y="1060450"/>
                  </a:lnTo>
                  <a:lnTo>
                    <a:pt x="25400" y="908050"/>
                  </a:lnTo>
                  <a:lnTo>
                    <a:pt x="0" y="622300"/>
                  </a:lnTo>
                  <a:lnTo>
                    <a:pt x="82550" y="374650"/>
                  </a:lnTo>
                  <a:lnTo>
                    <a:pt x="82550" y="16510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4233390" y="4202639"/>
              <a:ext cx="1028880" cy="1199842"/>
            </a:xfrm>
            <a:custGeom>
              <a:avLst/>
              <a:gdLst>
                <a:gd name="T0" fmla="*/ 658 w 1324"/>
                <a:gd name="T1" fmla="*/ 503 h 1544"/>
                <a:gd name="T2" fmla="*/ 351 w 1324"/>
                <a:gd name="T3" fmla="*/ 600 h 1544"/>
                <a:gd name="T4" fmla="*/ 674 w 1324"/>
                <a:gd name="T5" fmla="*/ 203 h 1544"/>
                <a:gd name="T6" fmla="*/ 423 w 1324"/>
                <a:gd name="T7" fmla="*/ 225 h 1544"/>
                <a:gd name="T8" fmla="*/ 688 w 1324"/>
                <a:gd name="T9" fmla="*/ 221 h 1544"/>
                <a:gd name="T10" fmla="*/ 401 w 1324"/>
                <a:gd name="T11" fmla="*/ 934 h 1544"/>
                <a:gd name="T12" fmla="*/ 457 w 1324"/>
                <a:gd name="T13" fmla="*/ 1065 h 1544"/>
                <a:gd name="T14" fmla="*/ 969 w 1324"/>
                <a:gd name="T15" fmla="*/ 940 h 1544"/>
                <a:gd name="T16" fmla="*/ 594 w 1324"/>
                <a:gd name="T17" fmla="*/ 980 h 1544"/>
                <a:gd name="T18" fmla="*/ 616 w 1324"/>
                <a:gd name="T19" fmla="*/ 1025 h 1544"/>
                <a:gd name="T20" fmla="*/ 985 w 1324"/>
                <a:gd name="T21" fmla="*/ 988 h 1544"/>
                <a:gd name="T22" fmla="*/ 979 w 1324"/>
                <a:gd name="T23" fmla="*/ 942 h 1544"/>
                <a:gd name="T24" fmla="*/ 636 w 1324"/>
                <a:gd name="T25" fmla="*/ 662 h 1544"/>
                <a:gd name="T26" fmla="*/ 636 w 1324"/>
                <a:gd name="T27" fmla="*/ 711 h 1544"/>
                <a:gd name="T28" fmla="*/ 1021 w 1324"/>
                <a:gd name="T29" fmla="*/ 690 h 1544"/>
                <a:gd name="T30" fmla="*/ 995 w 1324"/>
                <a:gd name="T31" fmla="*/ 654 h 1544"/>
                <a:gd name="T32" fmla="*/ 630 w 1324"/>
                <a:gd name="T33" fmla="*/ 372 h 1544"/>
                <a:gd name="T34" fmla="*/ 650 w 1324"/>
                <a:gd name="T35" fmla="*/ 411 h 1544"/>
                <a:gd name="T36" fmla="*/ 1065 w 1324"/>
                <a:gd name="T37" fmla="*/ 409 h 1544"/>
                <a:gd name="T38" fmla="*/ 1194 w 1324"/>
                <a:gd name="T39" fmla="*/ 1164 h 1544"/>
                <a:gd name="T40" fmla="*/ 1155 w 1324"/>
                <a:gd name="T41" fmla="*/ 1007 h 1544"/>
                <a:gd name="T42" fmla="*/ 1164 w 1324"/>
                <a:gd name="T43" fmla="*/ 791 h 1544"/>
                <a:gd name="T44" fmla="*/ 1208 w 1324"/>
                <a:gd name="T45" fmla="*/ 378 h 1544"/>
                <a:gd name="T46" fmla="*/ 1164 w 1324"/>
                <a:gd name="T47" fmla="*/ 205 h 1544"/>
                <a:gd name="T48" fmla="*/ 1083 w 1324"/>
                <a:gd name="T49" fmla="*/ 111 h 1544"/>
                <a:gd name="T50" fmla="*/ 167 w 1324"/>
                <a:gd name="T51" fmla="*/ 0 h 1544"/>
                <a:gd name="T52" fmla="*/ 90 w 1324"/>
                <a:gd name="T53" fmla="*/ 10 h 1544"/>
                <a:gd name="T54" fmla="*/ 6 w 1324"/>
                <a:gd name="T55" fmla="*/ 103 h 1544"/>
                <a:gd name="T56" fmla="*/ 20 w 1324"/>
                <a:gd name="T57" fmla="*/ 225 h 1544"/>
                <a:gd name="T58" fmla="*/ 92 w 1324"/>
                <a:gd name="T59" fmla="*/ 298 h 1544"/>
                <a:gd name="T60" fmla="*/ 231 w 1324"/>
                <a:gd name="T61" fmla="*/ 378 h 1544"/>
                <a:gd name="T62" fmla="*/ 150 w 1324"/>
                <a:gd name="T63" fmla="*/ 835 h 1544"/>
                <a:gd name="T64" fmla="*/ 136 w 1324"/>
                <a:gd name="T65" fmla="*/ 1133 h 1544"/>
                <a:gd name="T66" fmla="*/ 183 w 1324"/>
                <a:gd name="T67" fmla="*/ 1335 h 1544"/>
                <a:gd name="T68" fmla="*/ 291 w 1324"/>
                <a:gd name="T69" fmla="*/ 1492 h 1544"/>
                <a:gd name="T70" fmla="*/ 407 w 1324"/>
                <a:gd name="T71" fmla="*/ 1544 h 1544"/>
                <a:gd name="T72" fmla="*/ 672 w 1324"/>
                <a:gd name="T73" fmla="*/ 1500 h 1544"/>
                <a:gd name="T74" fmla="*/ 1260 w 1324"/>
                <a:gd name="T75" fmla="*/ 1359 h 1544"/>
                <a:gd name="T76" fmla="*/ 1324 w 1324"/>
                <a:gd name="T77" fmla="*/ 1258 h 1544"/>
                <a:gd name="T78" fmla="*/ 1244 w 1324"/>
                <a:gd name="T79" fmla="*/ 1164 h 1544"/>
                <a:gd name="T80" fmla="*/ 413 w 1324"/>
                <a:gd name="T81" fmla="*/ 1282 h 1544"/>
                <a:gd name="T82" fmla="*/ 514 w 1324"/>
                <a:gd name="T83" fmla="*/ 1357 h 1544"/>
                <a:gd name="T84" fmla="*/ 489 w 1324"/>
                <a:gd name="T85" fmla="*/ 1465 h 1544"/>
                <a:gd name="T86" fmla="*/ 419 w 1324"/>
                <a:gd name="T87" fmla="*/ 1486 h 1544"/>
                <a:gd name="T88" fmla="*/ 299 w 1324"/>
                <a:gd name="T89" fmla="*/ 1421 h 1544"/>
                <a:gd name="T90" fmla="*/ 219 w 1324"/>
                <a:gd name="T91" fmla="*/ 1258 h 1544"/>
                <a:gd name="T92" fmla="*/ 191 w 1324"/>
                <a:gd name="T93" fmla="*/ 1053 h 1544"/>
                <a:gd name="T94" fmla="*/ 215 w 1324"/>
                <a:gd name="T95" fmla="*/ 811 h 1544"/>
                <a:gd name="T96" fmla="*/ 289 w 1324"/>
                <a:gd name="T97" fmla="*/ 391 h 1544"/>
                <a:gd name="T98" fmla="*/ 277 w 1324"/>
                <a:gd name="T99" fmla="*/ 171 h 1544"/>
                <a:gd name="T100" fmla="*/ 289 w 1324"/>
                <a:gd name="T101" fmla="*/ 72 h 1544"/>
                <a:gd name="T102" fmla="*/ 1045 w 1324"/>
                <a:gd name="T103" fmla="*/ 151 h 1544"/>
                <a:gd name="T104" fmla="*/ 1103 w 1324"/>
                <a:gd name="T105" fmla="*/ 197 h 1544"/>
                <a:gd name="T106" fmla="*/ 1151 w 1324"/>
                <a:gd name="T107" fmla="*/ 362 h 1544"/>
                <a:gd name="T108" fmla="*/ 1119 w 1324"/>
                <a:gd name="T109" fmla="*/ 705 h 1544"/>
                <a:gd name="T110" fmla="*/ 1093 w 1324"/>
                <a:gd name="T111" fmla="*/ 928 h 1544"/>
                <a:gd name="T112" fmla="*/ 1127 w 1324"/>
                <a:gd name="T113" fmla="*/ 117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4" h="1544">
                  <a:moveTo>
                    <a:pt x="491" y="741"/>
                  </a:moveTo>
                  <a:lnTo>
                    <a:pt x="491" y="741"/>
                  </a:lnTo>
                  <a:lnTo>
                    <a:pt x="580" y="630"/>
                  </a:lnTo>
                  <a:lnTo>
                    <a:pt x="672" y="521"/>
                  </a:lnTo>
                  <a:lnTo>
                    <a:pt x="672" y="521"/>
                  </a:lnTo>
                  <a:lnTo>
                    <a:pt x="658" y="503"/>
                  </a:lnTo>
                  <a:lnTo>
                    <a:pt x="658" y="503"/>
                  </a:lnTo>
                  <a:lnTo>
                    <a:pt x="572" y="584"/>
                  </a:lnTo>
                  <a:lnTo>
                    <a:pt x="491" y="666"/>
                  </a:lnTo>
                  <a:lnTo>
                    <a:pt x="491" y="666"/>
                  </a:lnTo>
                  <a:lnTo>
                    <a:pt x="445" y="606"/>
                  </a:lnTo>
                  <a:lnTo>
                    <a:pt x="399" y="546"/>
                  </a:lnTo>
                  <a:lnTo>
                    <a:pt x="399" y="546"/>
                  </a:lnTo>
                  <a:lnTo>
                    <a:pt x="351" y="600"/>
                  </a:lnTo>
                  <a:lnTo>
                    <a:pt x="351" y="600"/>
                  </a:lnTo>
                  <a:lnTo>
                    <a:pt x="419" y="672"/>
                  </a:lnTo>
                  <a:lnTo>
                    <a:pt x="491" y="741"/>
                  </a:lnTo>
                  <a:lnTo>
                    <a:pt x="491" y="741"/>
                  </a:lnTo>
                  <a:close/>
                  <a:moveTo>
                    <a:pt x="688" y="221"/>
                  </a:moveTo>
                  <a:lnTo>
                    <a:pt x="688" y="221"/>
                  </a:lnTo>
                  <a:lnTo>
                    <a:pt x="674" y="203"/>
                  </a:lnTo>
                  <a:lnTo>
                    <a:pt x="674" y="203"/>
                  </a:lnTo>
                  <a:lnTo>
                    <a:pt x="588" y="276"/>
                  </a:lnTo>
                  <a:lnTo>
                    <a:pt x="502" y="350"/>
                  </a:lnTo>
                  <a:lnTo>
                    <a:pt x="502" y="350"/>
                  </a:lnTo>
                  <a:lnTo>
                    <a:pt x="463" y="288"/>
                  </a:lnTo>
                  <a:lnTo>
                    <a:pt x="423" y="225"/>
                  </a:lnTo>
                  <a:lnTo>
                    <a:pt x="423" y="225"/>
                  </a:lnTo>
                  <a:lnTo>
                    <a:pt x="373" y="274"/>
                  </a:lnTo>
                  <a:lnTo>
                    <a:pt x="373" y="274"/>
                  </a:lnTo>
                  <a:lnTo>
                    <a:pt x="435" y="352"/>
                  </a:lnTo>
                  <a:lnTo>
                    <a:pt x="500" y="427"/>
                  </a:lnTo>
                  <a:lnTo>
                    <a:pt x="500" y="427"/>
                  </a:lnTo>
                  <a:lnTo>
                    <a:pt x="592" y="322"/>
                  </a:lnTo>
                  <a:lnTo>
                    <a:pt x="688" y="221"/>
                  </a:lnTo>
                  <a:lnTo>
                    <a:pt x="688" y="221"/>
                  </a:lnTo>
                  <a:close/>
                  <a:moveTo>
                    <a:pt x="616" y="813"/>
                  </a:moveTo>
                  <a:lnTo>
                    <a:pt x="616" y="813"/>
                  </a:lnTo>
                  <a:lnTo>
                    <a:pt x="532" y="900"/>
                  </a:lnTo>
                  <a:lnTo>
                    <a:pt x="451" y="988"/>
                  </a:lnTo>
                  <a:lnTo>
                    <a:pt x="451" y="988"/>
                  </a:lnTo>
                  <a:lnTo>
                    <a:pt x="401" y="934"/>
                  </a:lnTo>
                  <a:lnTo>
                    <a:pt x="351" y="878"/>
                  </a:lnTo>
                  <a:lnTo>
                    <a:pt x="351" y="878"/>
                  </a:lnTo>
                  <a:lnTo>
                    <a:pt x="303" y="936"/>
                  </a:lnTo>
                  <a:lnTo>
                    <a:pt x="303" y="936"/>
                  </a:lnTo>
                  <a:lnTo>
                    <a:pt x="379" y="1002"/>
                  </a:lnTo>
                  <a:lnTo>
                    <a:pt x="457" y="1065"/>
                  </a:lnTo>
                  <a:lnTo>
                    <a:pt x="457" y="1065"/>
                  </a:lnTo>
                  <a:lnTo>
                    <a:pt x="542" y="946"/>
                  </a:lnTo>
                  <a:lnTo>
                    <a:pt x="632" y="829"/>
                  </a:lnTo>
                  <a:lnTo>
                    <a:pt x="632" y="829"/>
                  </a:lnTo>
                  <a:lnTo>
                    <a:pt x="616" y="813"/>
                  </a:lnTo>
                  <a:lnTo>
                    <a:pt x="616" y="813"/>
                  </a:lnTo>
                  <a:close/>
                  <a:moveTo>
                    <a:pt x="969" y="940"/>
                  </a:moveTo>
                  <a:lnTo>
                    <a:pt x="969" y="940"/>
                  </a:lnTo>
                  <a:lnTo>
                    <a:pt x="879" y="948"/>
                  </a:lnTo>
                  <a:lnTo>
                    <a:pt x="792" y="954"/>
                  </a:lnTo>
                  <a:lnTo>
                    <a:pt x="702" y="962"/>
                  </a:lnTo>
                  <a:lnTo>
                    <a:pt x="612" y="970"/>
                  </a:lnTo>
                  <a:lnTo>
                    <a:pt x="612" y="970"/>
                  </a:lnTo>
                  <a:lnTo>
                    <a:pt x="602" y="972"/>
                  </a:lnTo>
                  <a:lnTo>
                    <a:pt x="594" y="980"/>
                  </a:lnTo>
                  <a:lnTo>
                    <a:pt x="588" y="988"/>
                  </a:lnTo>
                  <a:lnTo>
                    <a:pt x="586" y="1000"/>
                  </a:lnTo>
                  <a:lnTo>
                    <a:pt x="586" y="1000"/>
                  </a:lnTo>
                  <a:lnTo>
                    <a:pt x="590" y="1009"/>
                  </a:lnTo>
                  <a:lnTo>
                    <a:pt x="596" y="1017"/>
                  </a:lnTo>
                  <a:lnTo>
                    <a:pt x="606" y="1023"/>
                  </a:lnTo>
                  <a:lnTo>
                    <a:pt x="616" y="1025"/>
                  </a:lnTo>
                  <a:lnTo>
                    <a:pt x="616" y="1025"/>
                  </a:lnTo>
                  <a:lnTo>
                    <a:pt x="706" y="1015"/>
                  </a:lnTo>
                  <a:lnTo>
                    <a:pt x="796" y="1007"/>
                  </a:lnTo>
                  <a:lnTo>
                    <a:pt x="885" y="1000"/>
                  </a:lnTo>
                  <a:lnTo>
                    <a:pt x="975" y="990"/>
                  </a:lnTo>
                  <a:lnTo>
                    <a:pt x="975" y="990"/>
                  </a:lnTo>
                  <a:lnTo>
                    <a:pt x="985" y="988"/>
                  </a:lnTo>
                  <a:lnTo>
                    <a:pt x="993" y="982"/>
                  </a:lnTo>
                  <a:lnTo>
                    <a:pt x="997" y="972"/>
                  </a:lnTo>
                  <a:lnTo>
                    <a:pt x="999" y="962"/>
                  </a:lnTo>
                  <a:lnTo>
                    <a:pt x="999" y="962"/>
                  </a:lnTo>
                  <a:lnTo>
                    <a:pt x="995" y="954"/>
                  </a:lnTo>
                  <a:lnTo>
                    <a:pt x="989" y="946"/>
                  </a:lnTo>
                  <a:lnTo>
                    <a:pt x="979" y="942"/>
                  </a:lnTo>
                  <a:lnTo>
                    <a:pt x="969" y="940"/>
                  </a:lnTo>
                  <a:lnTo>
                    <a:pt x="969" y="940"/>
                  </a:lnTo>
                  <a:close/>
                  <a:moveTo>
                    <a:pt x="995" y="654"/>
                  </a:moveTo>
                  <a:lnTo>
                    <a:pt x="995" y="654"/>
                  </a:lnTo>
                  <a:lnTo>
                    <a:pt x="646" y="660"/>
                  </a:lnTo>
                  <a:lnTo>
                    <a:pt x="646" y="660"/>
                  </a:lnTo>
                  <a:lnTo>
                    <a:pt x="636" y="662"/>
                  </a:lnTo>
                  <a:lnTo>
                    <a:pt x="628" y="668"/>
                  </a:lnTo>
                  <a:lnTo>
                    <a:pt x="622" y="676"/>
                  </a:lnTo>
                  <a:lnTo>
                    <a:pt x="620" y="688"/>
                  </a:lnTo>
                  <a:lnTo>
                    <a:pt x="620" y="688"/>
                  </a:lnTo>
                  <a:lnTo>
                    <a:pt x="622" y="697"/>
                  </a:lnTo>
                  <a:lnTo>
                    <a:pt x="628" y="707"/>
                  </a:lnTo>
                  <a:lnTo>
                    <a:pt x="636" y="711"/>
                  </a:lnTo>
                  <a:lnTo>
                    <a:pt x="646" y="713"/>
                  </a:lnTo>
                  <a:lnTo>
                    <a:pt x="646" y="713"/>
                  </a:lnTo>
                  <a:lnTo>
                    <a:pt x="999" y="705"/>
                  </a:lnTo>
                  <a:lnTo>
                    <a:pt x="999" y="705"/>
                  </a:lnTo>
                  <a:lnTo>
                    <a:pt x="1009" y="701"/>
                  </a:lnTo>
                  <a:lnTo>
                    <a:pt x="1017" y="697"/>
                  </a:lnTo>
                  <a:lnTo>
                    <a:pt x="1021" y="690"/>
                  </a:lnTo>
                  <a:lnTo>
                    <a:pt x="1023" y="680"/>
                  </a:lnTo>
                  <a:lnTo>
                    <a:pt x="1023" y="680"/>
                  </a:lnTo>
                  <a:lnTo>
                    <a:pt x="1021" y="670"/>
                  </a:lnTo>
                  <a:lnTo>
                    <a:pt x="1015" y="662"/>
                  </a:lnTo>
                  <a:lnTo>
                    <a:pt x="1007" y="656"/>
                  </a:lnTo>
                  <a:lnTo>
                    <a:pt x="995" y="654"/>
                  </a:lnTo>
                  <a:lnTo>
                    <a:pt x="995" y="654"/>
                  </a:lnTo>
                  <a:close/>
                  <a:moveTo>
                    <a:pt x="1041" y="384"/>
                  </a:moveTo>
                  <a:lnTo>
                    <a:pt x="1041" y="384"/>
                  </a:lnTo>
                  <a:lnTo>
                    <a:pt x="654" y="356"/>
                  </a:lnTo>
                  <a:lnTo>
                    <a:pt x="654" y="356"/>
                  </a:lnTo>
                  <a:lnTo>
                    <a:pt x="644" y="358"/>
                  </a:lnTo>
                  <a:lnTo>
                    <a:pt x="636" y="364"/>
                  </a:lnTo>
                  <a:lnTo>
                    <a:pt x="630" y="372"/>
                  </a:lnTo>
                  <a:lnTo>
                    <a:pt x="626" y="382"/>
                  </a:lnTo>
                  <a:lnTo>
                    <a:pt x="626" y="382"/>
                  </a:lnTo>
                  <a:lnTo>
                    <a:pt x="628" y="393"/>
                  </a:lnTo>
                  <a:lnTo>
                    <a:pt x="634" y="403"/>
                  </a:lnTo>
                  <a:lnTo>
                    <a:pt x="640" y="409"/>
                  </a:lnTo>
                  <a:lnTo>
                    <a:pt x="650" y="411"/>
                  </a:lnTo>
                  <a:lnTo>
                    <a:pt x="650" y="411"/>
                  </a:lnTo>
                  <a:lnTo>
                    <a:pt x="1039" y="433"/>
                  </a:lnTo>
                  <a:lnTo>
                    <a:pt x="1039" y="433"/>
                  </a:lnTo>
                  <a:lnTo>
                    <a:pt x="1049" y="431"/>
                  </a:lnTo>
                  <a:lnTo>
                    <a:pt x="1057" y="427"/>
                  </a:lnTo>
                  <a:lnTo>
                    <a:pt x="1063" y="419"/>
                  </a:lnTo>
                  <a:lnTo>
                    <a:pt x="1065" y="409"/>
                  </a:lnTo>
                  <a:lnTo>
                    <a:pt x="1065" y="409"/>
                  </a:lnTo>
                  <a:lnTo>
                    <a:pt x="1063" y="399"/>
                  </a:lnTo>
                  <a:lnTo>
                    <a:pt x="1057" y="391"/>
                  </a:lnTo>
                  <a:lnTo>
                    <a:pt x="1049" y="386"/>
                  </a:lnTo>
                  <a:lnTo>
                    <a:pt x="1041" y="384"/>
                  </a:lnTo>
                  <a:lnTo>
                    <a:pt x="1041" y="384"/>
                  </a:lnTo>
                  <a:close/>
                  <a:moveTo>
                    <a:pt x="1194" y="1164"/>
                  </a:moveTo>
                  <a:lnTo>
                    <a:pt x="1194" y="1164"/>
                  </a:lnTo>
                  <a:lnTo>
                    <a:pt x="1184" y="1166"/>
                  </a:lnTo>
                  <a:lnTo>
                    <a:pt x="1184" y="1166"/>
                  </a:lnTo>
                  <a:lnTo>
                    <a:pt x="1172" y="1123"/>
                  </a:lnTo>
                  <a:lnTo>
                    <a:pt x="1162" y="1079"/>
                  </a:lnTo>
                  <a:lnTo>
                    <a:pt x="1162" y="1079"/>
                  </a:lnTo>
                  <a:lnTo>
                    <a:pt x="1159" y="1043"/>
                  </a:lnTo>
                  <a:lnTo>
                    <a:pt x="1155" y="1007"/>
                  </a:lnTo>
                  <a:lnTo>
                    <a:pt x="1153" y="972"/>
                  </a:lnTo>
                  <a:lnTo>
                    <a:pt x="1153" y="936"/>
                  </a:lnTo>
                  <a:lnTo>
                    <a:pt x="1153" y="898"/>
                  </a:lnTo>
                  <a:lnTo>
                    <a:pt x="1155" y="862"/>
                  </a:lnTo>
                  <a:lnTo>
                    <a:pt x="1159" y="827"/>
                  </a:lnTo>
                  <a:lnTo>
                    <a:pt x="1164" y="791"/>
                  </a:lnTo>
                  <a:lnTo>
                    <a:pt x="1164" y="791"/>
                  </a:lnTo>
                  <a:lnTo>
                    <a:pt x="1188" y="652"/>
                  </a:lnTo>
                  <a:lnTo>
                    <a:pt x="1198" y="584"/>
                  </a:lnTo>
                  <a:lnTo>
                    <a:pt x="1206" y="515"/>
                  </a:lnTo>
                  <a:lnTo>
                    <a:pt x="1208" y="481"/>
                  </a:lnTo>
                  <a:lnTo>
                    <a:pt x="1210" y="447"/>
                  </a:lnTo>
                  <a:lnTo>
                    <a:pt x="1210" y="413"/>
                  </a:lnTo>
                  <a:lnTo>
                    <a:pt x="1208" y="378"/>
                  </a:lnTo>
                  <a:lnTo>
                    <a:pt x="1204" y="344"/>
                  </a:lnTo>
                  <a:lnTo>
                    <a:pt x="1198" y="310"/>
                  </a:lnTo>
                  <a:lnTo>
                    <a:pt x="1190" y="276"/>
                  </a:lnTo>
                  <a:lnTo>
                    <a:pt x="1180" y="242"/>
                  </a:lnTo>
                  <a:lnTo>
                    <a:pt x="1180" y="242"/>
                  </a:lnTo>
                  <a:lnTo>
                    <a:pt x="1172" y="223"/>
                  </a:lnTo>
                  <a:lnTo>
                    <a:pt x="1164" y="205"/>
                  </a:lnTo>
                  <a:lnTo>
                    <a:pt x="1155" y="187"/>
                  </a:lnTo>
                  <a:lnTo>
                    <a:pt x="1145" y="169"/>
                  </a:lnTo>
                  <a:lnTo>
                    <a:pt x="1131" y="153"/>
                  </a:lnTo>
                  <a:lnTo>
                    <a:pt x="1117" y="137"/>
                  </a:lnTo>
                  <a:lnTo>
                    <a:pt x="1101" y="123"/>
                  </a:lnTo>
                  <a:lnTo>
                    <a:pt x="1083" y="111"/>
                  </a:lnTo>
                  <a:lnTo>
                    <a:pt x="1083" y="111"/>
                  </a:lnTo>
                  <a:lnTo>
                    <a:pt x="1073" y="105"/>
                  </a:lnTo>
                  <a:lnTo>
                    <a:pt x="1063" y="101"/>
                  </a:lnTo>
                  <a:lnTo>
                    <a:pt x="1041" y="97"/>
                  </a:lnTo>
                  <a:lnTo>
                    <a:pt x="1041" y="97"/>
                  </a:lnTo>
                  <a:lnTo>
                    <a:pt x="604" y="5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8" y="4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68" y="20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4" y="64"/>
                  </a:lnTo>
                  <a:lnTo>
                    <a:pt x="14" y="83"/>
                  </a:lnTo>
                  <a:lnTo>
                    <a:pt x="6" y="103"/>
                  </a:lnTo>
                  <a:lnTo>
                    <a:pt x="2" y="12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2" y="169"/>
                  </a:lnTo>
                  <a:lnTo>
                    <a:pt x="8" y="197"/>
                  </a:lnTo>
                  <a:lnTo>
                    <a:pt x="20" y="225"/>
                  </a:lnTo>
                  <a:lnTo>
                    <a:pt x="26" y="236"/>
                  </a:lnTo>
                  <a:lnTo>
                    <a:pt x="36" y="250"/>
                  </a:lnTo>
                  <a:lnTo>
                    <a:pt x="44" y="262"/>
                  </a:lnTo>
                  <a:lnTo>
                    <a:pt x="56" y="272"/>
                  </a:lnTo>
                  <a:lnTo>
                    <a:pt x="66" y="282"/>
                  </a:lnTo>
                  <a:lnTo>
                    <a:pt x="80" y="292"/>
                  </a:lnTo>
                  <a:lnTo>
                    <a:pt x="92" y="298"/>
                  </a:lnTo>
                  <a:lnTo>
                    <a:pt x="108" y="304"/>
                  </a:lnTo>
                  <a:lnTo>
                    <a:pt x="122" y="308"/>
                  </a:lnTo>
                  <a:lnTo>
                    <a:pt x="138" y="310"/>
                  </a:lnTo>
                  <a:lnTo>
                    <a:pt x="138" y="310"/>
                  </a:lnTo>
                  <a:lnTo>
                    <a:pt x="235" y="318"/>
                  </a:lnTo>
                  <a:lnTo>
                    <a:pt x="235" y="318"/>
                  </a:lnTo>
                  <a:lnTo>
                    <a:pt x="231" y="378"/>
                  </a:lnTo>
                  <a:lnTo>
                    <a:pt x="225" y="437"/>
                  </a:lnTo>
                  <a:lnTo>
                    <a:pt x="217" y="497"/>
                  </a:lnTo>
                  <a:lnTo>
                    <a:pt x="207" y="556"/>
                  </a:lnTo>
                  <a:lnTo>
                    <a:pt x="181" y="676"/>
                  </a:lnTo>
                  <a:lnTo>
                    <a:pt x="158" y="793"/>
                  </a:lnTo>
                  <a:lnTo>
                    <a:pt x="158" y="793"/>
                  </a:lnTo>
                  <a:lnTo>
                    <a:pt x="150" y="835"/>
                  </a:lnTo>
                  <a:lnTo>
                    <a:pt x="144" y="878"/>
                  </a:lnTo>
                  <a:lnTo>
                    <a:pt x="138" y="920"/>
                  </a:lnTo>
                  <a:lnTo>
                    <a:pt x="134" y="962"/>
                  </a:lnTo>
                  <a:lnTo>
                    <a:pt x="132" y="1005"/>
                  </a:lnTo>
                  <a:lnTo>
                    <a:pt x="132" y="1047"/>
                  </a:lnTo>
                  <a:lnTo>
                    <a:pt x="134" y="1091"/>
                  </a:lnTo>
                  <a:lnTo>
                    <a:pt x="136" y="1133"/>
                  </a:lnTo>
                  <a:lnTo>
                    <a:pt x="136" y="1133"/>
                  </a:lnTo>
                  <a:lnTo>
                    <a:pt x="140" y="1168"/>
                  </a:lnTo>
                  <a:lnTo>
                    <a:pt x="144" y="1202"/>
                  </a:lnTo>
                  <a:lnTo>
                    <a:pt x="152" y="1236"/>
                  </a:lnTo>
                  <a:lnTo>
                    <a:pt x="160" y="1270"/>
                  </a:lnTo>
                  <a:lnTo>
                    <a:pt x="171" y="1302"/>
                  </a:lnTo>
                  <a:lnTo>
                    <a:pt x="183" y="1335"/>
                  </a:lnTo>
                  <a:lnTo>
                    <a:pt x="197" y="1367"/>
                  </a:lnTo>
                  <a:lnTo>
                    <a:pt x="213" y="1399"/>
                  </a:lnTo>
                  <a:lnTo>
                    <a:pt x="213" y="1399"/>
                  </a:lnTo>
                  <a:lnTo>
                    <a:pt x="231" y="1427"/>
                  </a:lnTo>
                  <a:lnTo>
                    <a:pt x="251" y="1455"/>
                  </a:lnTo>
                  <a:lnTo>
                    <a:pt x="277" y="1480"/>
                  </a:lnTo>
                  <a:lnTo>
                    <a:pt x="291" y="1492"/>
                  </a:lnTo>
                  <a:lnTo>
                    <a:pt x="305" y="1504"/>
                  </a:lnTo>
                  <a:lnTo>
                    <a:pt x="321" y="1514"/>
                  </a:lnTo>
                  <a:lnTo>
                    <a:pt x="337" y="1522"/>
                  </a:lnTo>
                  <a:lnTo>
                    <a:pt x="355" y="1530"/>
                  </a:lnTo>
                  <a:lnTo>
                    <a:pt x="371" y="1536"/>
                  </a:lnTo>
                  <a:lnTo>
                    <a:pt x="389" y="1540"/>
                  </a:lnTo>
                  <a:lnTo>
                    <a:pt x="407" y="1544"/>
                  </a:lnTo>
                  <a:lnTo>
                    <a:pt x="427" y="1544"/>
                  </a:lnTo>
                  <a:lnTo>
                    <a:pt x="447" y="1544"/>
                  </a:lnTo>
                  <a:lnTo>
                    <a:pt x="447" y="1544"/>
                  </a:lnTo>
                  <a:lnTo>
                    <a:pt x="502" y="1536"/>
                  </a:lnTo>
                  <a:lnTo>
                    <a:pt x="558" y="1524"/>
                  </a:lnTo>
                  <a:lnTo>
                    <a:pt x="614" y="1512"/>
                  </a:lnTo>
                  <a:lnTo>
                    <a:pt x="672" y="1500"/>
                  </a:lnTo>
                  <a:lnTo>
                    <a:pt x="784" y="1470"/>
                  </a:lnTo>
                  <a:lnTo>
                    <a:pt x="895" y="1445"/>
                  </a:lnTo>
                  <a:lnTo>
                    <a:pt x="895" y="1445"/>
                  </a:lnTo>
                  <a:lnTo>
                    <a:pt x="1252" y="1361"/>
                  </a:lnTo>
                  <a:lnTo>
                    <a:pt x="1252" y="1361"/>
                  </a:lnTo>
                  <a:lnTo>
                    <a:pt x="1260" y="1359"/>
                  </a:lnTo>
                  <a:lnTo>
                    <a:pt x="1260" y="1359"/>
                  </a:lnTo>
                  <a:lnTo>
                    <a:pt x="1276" y="1351"/>
                  </a:lnTo>
                  <a:lnTo>
                    <a:pt x="1292" y="1341"/>
                  </a:lnTo>
                  <a:lnTo>
                    <a:pt x="1304" y="1327"/>
                  </a:lnTo>
                  <a:lnTo>
                    <a:pt x="1314" y="1312"/>
                  </a:lnTo>
                  <a:lnTo>
                    <a:pt x="1320" y="1294"/>
                  </a:lnTo>
                  <a:lnTo>
                    <a:pt x="1324" y="1276"/>
                  </a:lnTo>
                  <a:lnTo>
                    <a:pt x="1324" y="1258"/>
                  </a:lnTo>
                  <a:lnTo>
                    <a:pt x="1322" y="1240"/>
                  </a:lnTo>
                  <a:lnTo>
                    <a:pt x="1316" y="1222"/>
                  </a:lnTo>
                  <a:lnTo>
                    <a:pt x="1308" y="1206"/>
                  </a:lnTo>
                  <a:lnTo>
                    <a:pt x="1296" y="1192"/>
                  </a:lnTo>
                  <a:lnTo>
                    <a:pt x="1282" y="1180"/>
                  </a:lnTo>
                  <a:lnTo>
                    <a:pt x="1264" y="1170"/>
                  </a:lnTo>
                  <a:lnTo>
                    <a:pt x="1244" y="1164"/>
                  </a:lnTo>
                  <a:lnTo>
                    <a:pt x="1220" y="1162"/>
                  </a:lnTo>
                  <a:lnTo>
                    <a:pt x="1194" y="1164"/>
                  </a:lnTo>
                  <a:lnTo>
                    <a:pt x="1194" y="1164"/>
                  </a:lnTo>
                  <a:close/>
                  <a:moveTo>
                    <a:pt x="385" y="1282"/>
                  </a:moveTo>
                  <a:lnTo>
                    <a:pt x="385" y="1282"/>
                  </a:lnTo>
                  <a:lnTo>
                    <a:pt x="399" y="1282"/>
                  </a:lnTo>
                  <a:lnTo>
                    <a:pt x="413" y="1282"/>
                  </a:lnTo>
                  <a:lnTo>
                    <a:pt x="425" y="1284"/>
                  </a:lnTo>
                  <a:lnTo>
                    <a:pt x="437" y="1288"/>
                  </a:lnTo>
                  <a:lnTo>
                    <a:pt x="459" y="1296"/>
                  </a:lnTo>
                  <a:lnTo>
                    <a:pt x="479" y="1308"/>
                  </a:lnTo>
                  <a:lnTo>
                    <a:pt x="493" y="1323"/>
                  </a:lnTo>
                  <a:lnTo>
                    <a:pt x="504" y="1339"/>
                  </a:lnTo>
                  <a:lnTo>
                    <a:pt x="514" y="1357"/>
                  </a:lnTo>
                  <a:lnTo>
                    <a:pt x="518" y="1377"/>
                  </a:lnTo>
                  <a:lnTo>
                    <a:pt x="520" y="1397"/>
                  </a:lnTo>
                  <a:lnTo>
                    <a:pt x="518" y="1415"/>
                  </a:lnTo>
                  <a:lnTo>
                    <a:pt x="512" y="1433"/>
                  </a:lnTo>
                  <a:lnTo>
                    <a:pt x="502" y="1451"/>
                  </a:lnTo>
                  <a:lnTo>
                    <a:pt x="497" y="1457"/>
                  </a:lnTo>
                  <a:lnTo>
                    <a:pt x="489" y="1465"/>
                  </a:lnTo>
                  <a:lnTo>
                    <a:pt x="479" y="1470"/>
                  </a:lnTo>
                  <a:lnTo>
                    <a:pt x="469" y="1474"/>
                  </a:lnTo>
                  <a:lnTo>
                    <a:pt x="459" y="1480"/>
                  </a:lnTo>
                  <a:lnTo>
                    <a:pt x="447" y="1482"/>
                  </a:lnTo>
                  <a:lnTo>
                    <a:pt x="433" y="1486"/>
                  </a:lnTo>
                  <a:lnTo>
                    <a:pt x="419" y="1486"/>
                  </a:lnTo>
                  <a:lnTo>
                    <a:pt x="419" y="1486"/>
                  </a:lnTo>
                  <a:lnTo>
                    <a:pt x="397" y="1484"/>
                  </a:lnTo>
                  <a:lnTo>
                    <a:pt x="377" y="1478"/>
                  </a:lnTo>
                  <a:lnTo>
                    <a:pt x="359" y="1470"/>
                  </a:lnTo>
                  <a:lnTo>
                    <a:pt x="343" y="1459"/>
                  </a:lnTo>
                  <a:lnTo>
                    <a:pt x="343" y="1459"/>
                  </a:lnTo>
                  <a:lnTo>
                    <a:pt x="319" y="1443"/>
                  </a:lnTo>
                  <a:lnTo>
                    <a:pt x="299" y="1421"/>
                  </a:lnTo>
                  <a:lnTo>
                    <a:pt x="281" y="1399"/>
                  </a:lnTo>
                  <a:lnTo>
                    <a:pt x="267" y="1375"/>
                  </a:lnTo>
                  <a:lnTo>
                    <a:pt x="267" y="1375"/>
                  </a:lnTo>
                  <a:lnTo>
                    <a:pt x="253" y="1345"/>
                  </a:lnTo>
                  <a:lnTo>
                    <a:pt x="239" y="1317"/>
                  </a:lnTo>
                  <a:lnTo>
                    <a:pt x="227" y="1288"/>
                  </a:lnTo>
                  <a:lnTo>
                    <a:pt x="219" y="1258"/>
                  </a:lnTo>
                  <a:lnTo>
                    <a:pt x="211" y="1226"/>
                  </a:lnTo>
                  <a:lnTo>
                    <a:pt x="203" y="1196"/>
                  </a:lnTo>
                  <a:lnTo>
                    <a:pt x="199" y="1164"/>
                  </a:lnTo>
                  <a:lnTo>
                    <a:pt x="195" y="1135"/>
                  </a:lnTo>
                  <a:lnTo>
                    <a:pt x="195" y="1135"/>
                  </a:lnTo>
                  <a:lnTo>
                    <a:pt x="193" y="1093"/>
                  </a:lnTo>
                  <a:lnTo>
                    <a:pt x="191" y="1053"/>
                  </a:lnTo>
                  <a:lnTo>
                    <a:pt x="191" y="1011"/>
                  </a:lnTo>
                  <a:lnTo>
                    <a:pt x="193" y="972"/>
                  </a:lnTo>
                  <a:lnTo>
                    <a:pt x="197" y="932"/>
                  </a:lnTo>
                  <a:lnTo>
                    <a:pt x="201" y="890"/>
                  </a:lnTo>
                  <a:lnTo>
                    <a:pt x="207" y="850"/>
                  </a:lnTo>
                  <a:lnTo>
                    <a:pt x="215" y="811"/>
                  </a:lnTo>
                  <a:lnTo>
                    <a:pt x="215" y="811"/>
                  </a:lnTo>
                  <a:lnTo>
                    <a:pt x="231" y="731"/>
                  </a:lnTo>
                  <a:lnTo>
                    <a:pt x="231" y="731"/>
                  </a:lnTo>
                  <a:lnTo>
                    <a:pt x="261" y="598"/>
                  </a:lnTo>
                  <a:lnTo>
                    <a:pt x="273" y="531"/>
                  </a:lnTo>
                  <a:lnTo>
                    <a:pt x="283" y="463"/>
                  </a:lnTo>
                  <a:lnTo>
                    <a:pt x="283" y="463"/>
                  </a:lnTo>
                  <a:lnTo>
                    <a:pt x="289" y="391"/>
                  </a:lnTo>
                  <a:lnTo>
                    <a:pt x="291" y="358"/>
                  </a:lnTo>
                  <a:lnTo>
                    <a:pt x="291" y="322"/>
                  </a:lnTo>
                  <a:lnTo>
                    <a:pt x="291" y="322"/>
                  </a:lnTo>
                  <a:lnTo>
                    <a:pt x="291" y="284"/>
                  </a:lnTo>
                  <a:lnTo>
                    <a:pt x="287" y="246"/>
                  </a:lnTo>
                  <a:lnTo>
                    <a:pt x="283" y="209"/>
                  </a:lnTo>
                  <a:lnTo>
                    <a:pt x="277" y="171"/>
                  </a:lnTo>
                  <a:lnTo>
                    <a:pt x="277" y="171"/>
                  </a:lnTo>
                  <a:lnTo>
                    <a:pt x="271" y="143"/>
                  </a:lnTo>
                  <a:lnTo>
                    <a:pt x="271" y="143"/>
                  </a:lnTo>
                  <a:lnTo>
                    <a:pt x="259" y="105"/>
                  </a:lnTo>
                  <a:lnTo>
                    <a:pt x="245" y="66"/>
                  </a:lnTo>
                  <a:lnTo>
                    <a:pt x="245" y="66"/>
                  </a:lnTo>
                  <a:lnTo>
                    <a:pt x="289" y="72"/>
                  </a:lnTo>
                  <a:lnTo>
                    <a:pt x="289" y="72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45" y="151"/>
                  </a:lnTo>
                  <a:lnTo>
                    <a:pt x="1055" y="153"/>
                  </a:lnTo>
                  <a:lnTo>
                    <a:pt x="1061" y="155"/>
                  </a:lnTo>
                  <a:lnTo>
                    <a:pt x="1061" y="155"/>
                  </a:lnTo>
                  <a:lnTo>
                    <a:pt x="1073" y="163"/>
                  </a:lnTo>
                  <a:lnTo>
                    <a:pt x="1085" y="173"/>
                  </a:lnTo>
                  <a:lnTo>
                    <a:pt x="1095" y="185"/>
                  </a:lnTo>
                  <a:lnTo>
                    <a:pt x="1103" y="197"/>
                  </a:lnTo>
                  <a:lnTo>
                    <a:pt x="1117" y="223"/>
                  </a:lnTo>
                  <a:lnTo>
                    <a:pt x="1127" y="248"/>
                  </a:lnTo>
                  <a:lnTo>
                    <a:pt x="1127" y="248"/>
                  </a:lnTo>
                  <a:lnTo>
                    <a:pt x="1135" y="278"/>
                  </a:lnTo>
                  <a:lnTo>
                    <a:pt x="1143" y="306"/>
                  </a:lnTo>
                  <a:lnTo>
                    <a:pt x="1147" y="334"/>
                  </a:lnTo>
                  <a:lnTo>
                    <a:pt x="1151" y="362"/>
                  </a:lnTo>
                  <a:lnTo>
                    <a:pt x="1153" y="391"/>
                  </a:lnTo>
                  <a:lnTo>
                    <a:pt x="1155" y="419"/>
                  </a:lnTo>
                  <a:lnTo>
                    <a:pt x="1153" y="477"/>
                  </a:lnTo>
                  <a:lnTo>
                    <a:pt x="1147" y="533"/>
                  </a:lnTo>
                  <a:lnTo>
                    <a:pt x="1139" y="590"/>
                  </a:lnTo>
                  <a:lnTo>
                    <a:pt x="1129" y="648"/>
                  </a:lnTo>
                  <a:lnTo>
                    <a:pt x="1119" y="705"/>
                  </a:lnTo>
                  <a:lnTo>
                    <a:pt x="1119" y="705"/>
                  </a:lnTo>
                  <a:lnTo>
                    <a:pt x="1105" y="775"/>
                  </a:lnTo>
                  <a:lnTo>
                    <a:pt x="1105" y="775"/>
                  </a:lnTo>
                  <a:lnTo>
                    <a:pt x="1101" y="813"/>
                  </a:lnTo>
                  <a:lnTo>
                    <a:pt x="1097" y="850"/>
                  </a:lnTo>
                  <a:lnTo>
                    <a:pt x="1093" y="890"/>
                  </a:lnTo>
                  <a:lnTo>
                    <a:pt x="1093" y="928"/>
                  </a:lnTo>
                  <a:lnTo>
                    <a:pt x="1093" y="966"/>
                  </a:lnTo>
                  <a:lnTo>
                    <a:pt x="1095" y="1004"/>
                  </a:lnTo>
                  <a:lnTo>
                    <a:pt x="1099" y="1041"/>
                  </a:lnTo>
                  <a:lnTo>
                    <a:pt x="1103" y="1079"/>
                  </a:lnTo>
                  <a:lnTo>
                    <a:pt x="1103" y="1079"/>
                  </a:lnTo>
                  <a:lnTo>
                    <a:pt x="1113" y="1127"/>
                  </a:lnTo>
                  <a:lnTo>
                    <a:pt x="1127" y="1174"/>
                  </a:lnTo>
                  <a:lnTo>
                    <a:pt x="1127" y="1174"/>
                  </a:lnTo>
                  <a:lnTo>
                    <a:pt x="756" y="1226"/>
                  </a:lnTo>
                  <a:lnTo>
                    <a:pt x="385" y="1282"/>
                  </a:lnTo>
                  <a:lnTo>
                    <a:pt x="385" y="1282"/>
                  </a:lnTo>
                  <a:close/>
                </a:path>
              </a:pathLst>
            </a:custGeom>
            <a:solidFill>
              <a:srgbClr val="519E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Tahom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415090" y="4330709"/>
              <a:ext cx="677225" cy="838334"/>
            </a:xfrm>
            <a:custGeom>
              <a:avLst/>
              <a:gdLst>
                <a:gd name="connsiteX0" fmla="*/ 57150 w 742950"/>
                <a:gd name="connsiteY0" fmla="*/ 0 h 1079500"/>
                <a:gd name="connsiteX1" fmla="*/ 679450 w 742950"/>
                <a:gd name="connsiteY1" fmla="*/ 63500 h 1079500"/>
                <a:gd name="connsiteX2" fmla="*/ 723900 w 742950"/>
                <a:gd name="connsiteY2" fmla="*/ 177800 h 1079500"/>
                <a:gd name="connsiteX3" fmla="*/ 742950 w 742950"/>
                <a:gd name="connsiteY3" fmla="*/ 304800 h 1079500"/>
                <a:gd name="connsiteX4" fmla="*/ 704850 w 742950"/>
                <a:gd name="connsiteY4" fmla="*/ 463550 h 1079500"/>
                <a:gd name="connsiteX5" fmla="*/ 685800 w 742950"/>
                <a:gd name="connsiteY5" fmla="*/ 641350 h 1079500"/>
                <a:gd name="connsiteX6" fmla="*/ 717550 w 742950"/>
                <a:gd name="connsiteY6" fmla="*/ 825500 h 1079500"/>
                <a:gd name="connsiteX7" fmla="*/ 203200 w 742950"/>
                <a:gd name="connsiteY7" fmla="*/ 914400 h 1079500"/>
                <a:gd name="connsiteX8" fmla="*/ 279400 w 742950"/>
                <a:gd name="connsiteY8" fmla="*/ 984250 h 1079500"/>
                <a:gd name="connsiteX9" fmla="*/ 254000 w 742950"/>
                <a:gd name="connsiteY9" fmla="*/ 1066800 h 1079500"/>
                <a:gd name="connsiteX10" fmla="*/ 165100 w 742950"/>
                <a:gd name="connsiteY10" fmla="*/ 1079500 h 1079500"/>
                <a:gd name="connsiteX11" fmla="*/ 76200 w 742950"/>
                <a:gd name="connsiteY11" fmla="*/ 1060450 h 1079500"/>
                <a:gd name="connsiteX12" fmla="*/ 12700 w 742950"/>
                <a:gd name="connsiteY12" fmla="*/ 908050 h 1079500"/>
                <a:gd name="connsiteX13" fmla="*/ 0 w 742950"/>
                <a:gd name="connsiteY13" fmla="*/ 679450 h 1079500"/>
                <a:gd name="connsiteX14" fmla="*/ 25400 w 742950"/>
                <a:gd name="connsiteY14" fmla="*/ 387350 h 1079500"/>
                <a:gd name="connsiteX15" fmla="*/ 57150 w 742950"/>
                <a:gd name="connsiteY15" fmla="*/ 196850 h 1079500"/>
                <a:gd name="connsiteX16" fmla="*/ 57150 w 7429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38100 w 755650"/>
                <a:gd name="connsiteY14" fmla="*/ 387350 h 1079500"/>
                <a:gd name="connsiteX15" fmla="*/ 69850 w 755650"/>
                <a:gd name="connsiteY15" fmla="*/ 196850 h 1079500"/>
                <a:gd name="connsiteX16" fmla="*/ 69850 w 7556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82550 w 755650"/>
                <a:gd name="connsiteY14" fmla="*/ 374650 h 1079500"/>
                <a:gd name="connsiteX15" fmla="*/ 69850 w 755650"/>
                <a:gd name="connsiteY15" fmla="*/ 196850 h 1079500"/>
                <a:gd name="connsiteX16" fmla="*/ 69850 w 755650"/>
                <a:gd name="connsiteY16" fmla="*/ 0 h 1079500"/>
                <a:gd name="connsiteX0" fmla="*/ 69850 w 755650"/>
                <a:gd name="connsiteY0" fmla="*/ 0 h 1079500"/>
                <a:gd name="connsiteX1" fmla="*/ 692150 w 755650"/>
                <a:gd name="connsiteY1" fmla="*/ 63500 h 1079500"/>
                <a:gd name="connsiteX2" fmla="*/ 736600 w 755650"/>
                <a:gd name="connsiteY2" fmla="*/ 177800 h 1079500"/>
                <a:gd name="connsiteX3" fmla="*/ 755650 w 755650"/>
                <a:gd name="connsiteY3" fmla="*/ 304800 h 1079500"/>
                <a:gd name="connsiteX4" fmla="*/ 717550 w 755650"/>
                <a:gd name="connsiteY4" fmla="*/ 463550 h 1079500"/>
                <a:gd name="connsiteX5" fmla="*/ 698500 w 755650"/>
                <a:gd name="connsiteY5" fmla="*/ 641350 h 1079500"/>
                <a:gd name="connsiteX6" fmla="*/ 730250 w 755650"/>
                <a:gd name="connsiteY6" fmla="*/ 825500 h 1079500"/>
                <a:gd name="connsiteX7" fmla="*/ 215900 w 755650"/>
                <a:gd name="connsiteY7" fmla="*/ 914400 h 1079500"/>
                <a:gd name="connsiteX8" fmla="*/ 292100 w 755650"/>
                <a:gd name="connsiteY8" fmla="*/ 984250 h 1079500"/>
                <a:gd name="connsiteX9" fmla="*/ 266700 w 755650"/>
                <a:gd name="connsiteY9" fmla="*/ 1066800 h 1079500"/>
                <a:gd name="connsiteX10" fmla="*/ 177800 w 755650"/>
                <a:gd name="connsiteY10" fmla="*/ 1079500 h 1079500"/>
                <a:gd name="connsiteX11" fmla="*/ 88900 w 755650"/>
                <a:gd name="connsiteY11" fmla="*/ 1060450 h 1079500"/>
                <a:gd name="connsiteX12" fmla="*/ 25400 w 755650"/>
                <a:gd name="connsiteY12" fmla="*/ 908050 h 1079500"/>
                <a:gd name="connsiteX13" fmla="*/ 0 w 755650"/>
                <a:gd name="connsiteY13" fmla="*/ 622300 h 1079500"/>
                <a:gd name="connsiteX14" fmla="*/ 82550 w 755650"/>
                <a:gd name="connsiteY14" fmla="*/ 374650 h 1079500"/>
                <a:gd name="connsiteX15" fmla="*/ 82550 w 755650"/>
                <a:gd name="connsiteY15" fmla="*/ 165100 h 1079500"/>
                <a:gd name="connsiteX16" fmla="*/ 69850 w 755650"/>
                <a:gd name="connsiteY16" fmla="*/ 0 h 1079500"/>
                <a:gd name="connsiteX0" fmla="*/ 69850 w 755650"/>
                <a:gd name="connsiteY0" fmla="*/ 0 h 1146117"/>
                <a:gd name="connsiteX1" fmla="*/ 692150 w 755650"/>
                <a:gd name="connsiteY1" fmla="*/ 63500 h 1146117"/>
                <a:gd name="connsiteX2" fmla="*/ 736600 w 755650"/>
                <a:gd name="connsiteY2" fmla="*/ 177800 h 1146117"/>
                <a:gd name="connsiteX3" fmla="*/ 755650 w 755650"/>
                <a:gd name="connsiteY3" fmla="*/ 304800 h 1146117"/>
                <a:gd name="connsiteX4" fmla="*/ 717550 w 755650"/>
                <a:gd name="connsiteY4" fmla="*/ 463550 h 1146117"/>
                <a:gd name="connsiteX5" fmla="*/ 698500 w 755650"/>
                <a:gd name="connsiteY5" fmla="*/ 641350 h 1146117"/>
                <a:gd name="connsiteX6" fmla="*/ 730250 w 755650"/>
                <a:gd name="connsiteY6" fmla="*/ 825500 h 1146117"/>
                <a:gd name="connsiteX7" fmla="*/ 215900 w 755650"/>
                <a:gd name="connsiteY7" fmla="*/ 914400 h 1146117"/>
                <a:gd name="connsiteX8" fmla="*/ 478756 w 755650"/>
                <a:gd name="connsiteY8" fmla="*/ 1146117 h 1146117"/>
                <a:gd name="connsiteX9" fmla="*/ 266700 w 755650"/>
                <a:gd name="connsiteY9" fmla="*/ 1066800 h 1146117"/>
                <a:gd name="connsiteX10" fmla="*/ 177800 w 755650"/>
                <a:gd name="connsiteY10" fmla="*/ 1079500 h 1146117"/>
                <a:gd name="connsiteX11" fmla="*/ 88900 w 755650"/>
                <a:gd name="connsiteY11" fmla="*/ 1060450 h 1146117"/>
                <a:gd name="connsiteX12" fmla="*/ 25400 w 755650"/>
                <a:gd name="connsiteY12" fmla="*/ 908050 h 1146117"/>
                <a:gd name="connsiteX13" fmla="*/ 0 w 755650"/>
                <a:gd name="connsiteY13" fmla="*/ 622300 h 1146117"/>
                <a:gd name="connsiteX14" fmla="*/ 82550 w 755650"/>
                <a:gd name="connsiteY14" fmla="*/ 374650 h 1146117"/>
                <a:gd name="connsiteX15" fmla="*/ 82550 w 755650"/>
                <a:gd name="connsiteY15" fmla="*/ 165100 h 1146117"/>
                <a:gd name="connsiteX16" fmla="*/ 69850 w 755650"/>
                <a:gd name="connsiteY16" fmla="*/ 0 h 1146117"/>
                <a:gd name="connsiteX0" fmla="*/ 97610 w 783410"/>
                <a:gd name="connsiteY0" fmla="*/ 0 h 1212795"/>
                <a:gd name="connsiteX1" fmla="*/ 719910 w 783410"/>
                <a:gd name="connsiteY1" fmla="*/ 63500 h 1212795"/>
                <a:gd name="connsiteX2" fmla="*/ 764360 w 783410"/>
                <a:gd name="connsiteY2" fmla="*/ 177800 h 1212795"/>
                <a:gd name="connsiteX3" fmla="*/ 783410 w 783410"/>
                <a:gd name="connsiteY3" fmla="*/ 304800 h 1212795"/>
                <a:gd name="connsiteX4" fmla="*/ 745310 w 783410"/>
                <a:gd name="connsiteY4" fmla="*/ 463550 h 1212795"/>
                <a:gd name="connsiteX5" fmla="*/ 726260 w 783410"/>
                <a:gd name="connsiteY5" fmla="*/ 641350 h 1212795"/>
                <a:gd name="connsiteX6" fmla="*/ 758010 w 783410"/>
                <a:gd name="connsiteY6" fmla="*/ 825500 h 1212795"/>
                <a:gd name="connsiteX7" fmla="*/ 243660 w 783410"/>
                <a:gd name="connsiteY7" fmla="*/ 914400 h 1212795"/>
                <a:gd name="connsiteX8" fmla="*/ 506516 w 783410"/>
                <a:gd name="connsiteY8" fmla="*/ 1146117 h 1212795"/>
                <a:gd name="connsiteX9" fmla="*/ 294460 w 783410"/>
                <a:gd name="connsiteY9" fmla="*/ 1066800 h 1212795"/>
                <a:gd name="connsiteX10" fmla="*/ 205560 w 783410"/>
                <a:gd name="connsiteY10" fmla="*/ 1079500 h 1212795"/>
                <a:gd name="connsiteX11" fmla="*/ 0 w 783410"/>
                <a:gd name="connsiteY11" fmla="*/ 1212795 h 1212795"/>
                <a:gd name="connsiteX12" fmla="*/ 53160 w 783410"/>
                <a:gd name="connsiteY12" fmla="*/ 908050 h 1212795"/>
                <a:gd name="connsiteX13" fmla="*/ 27760 w 783410"/>
                <a:gd name="connsiteY13" fmla="*/ 622300 h 1212795"/>
                <a:gd name="connsiteX14" fmla="*/ 110310 w 783410"/>
                <a:gd name="connsiteY14" fmla="*/ 374650 h 1212795"/>
                <a:gd name="connsiteX15" fmla="*/ 110310 w 783410"/>
                <a:gd name="connsiteY15" fmla="*/ 165100 h 1212795"/>
                <a:gd name="connsiteX16" fmla="*/ 97610 w 783410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74846 w 800246"/>
                <a:gd name="connsiteY6" fmla="*/ 825500 h 1212795"/>
                <a:gd name="connsiteX7" fmla="*/ 260496 w 800246"/>
                <a:gd name="connsiteY7" fmla="*/ 914400 h 1212795"/>
                <a:gd name="connsiteX8" fmla="*/ 523352 w 800246"/>
                <a:gd name="connsiteY8" fmla="*/ 1146117 h 1212795"/>
                <a:gd name="connsiteX9" fmla="*/ 311296 w 800246"/>
                <a:gd name="connsiteY9" fmla="*/ 1066800 h 1212795"/>
                <a:gd name="connsiteX10" fmla="*/ 222396 w 800246"/>
                <a:gd name="connsiteY10" fmla="*/ 1079500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74846 w 800246"/>
                <a:gd name="connsiteY6" fmla="*/ 825500 h 1212795"/>
                <a:gd name="connsiteX7" fmla="*/ 680473 w 800246"/>
                <a:gd name="connsiteY7" fmla="*/ 1066746 h 1212795"/>
                <a:gd name="connsiteX8" fmla="*/ 523352 w 800246"/>
                <a:gd name="connsiteY8" fmla="*/ 1146117 h 1212795"/>
                <a:gd name="connsiteX9" fmla="*/ 311296 w 800246"/>
                <a:gd name="connsiteY9" fmla="*/ 1066800 h 1212795"/>
                <a:gd name="connsiteX10" fmla="*/ 222396 w 800246"/>
                <a:gd name="connsiteY10" fmla="*/ 1079500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74846 w 800246"/>
                <a:gd name="connsiteY6" fmla="*/ 825500 h 1212795"/>
                <a:gd name="connsiteX7" fmla="*/ 680473 w 800246"/>
                <a:gd name="connsiteY7" fmla="*/ 1066746 h 1212795"/>
                <a:gd name="connsiteX8" fmla="*/ 523352 w 800246"/>
                <a:gd name="connsiteY8" fmla="*/ 1146117 h 1212795"/>
                <a:gd name="connsiteX9" fmla="*/ 311296 w 800246"/>
                <a:gd name="connsiteY9" fmla="*/ 1066800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74846 w 800246"/>
                <a:gd name="connsiteY6" fmla="*/ 825500 h 1212795"/>
                <a:gd name="connsiteX7" fmla="*/ 680473 w 800246"/>
                <a:gd name="connsiteY7" fmla="*/ 1066746 h 1212795"/>
                <a:gd name="connsiteX8" fmla="*/ 523352 w 800246"/>
                <a:gd name="connsiteY8" fmla="*/ 1146117 h 1212795"/>
                <a:gd name="connsiteX9" fmla="*/ 303518 w 800246"/>
                <a:gd name="connsiteY9" fmla="*/ 1123929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673741 w 800246"/>
                <a:gd name="connsiteY6" fmla="*/ 825499 h 1212795"/>
                <a:gd name="connsiteX7" fmla="*/ 680473 w 800246"/>
                <a:gd name="connsiteY7" fmla="*/ 1066746 h 1212795"/>
                <a:gd name="connsiteX8" fmla="*/ 523352 w 800246"/>
                <a:gd name="connsiteY8" fmla="*/ 1146117 h 1212795"/>
                <a:gd name="connsiteX9" fmla="*/ 303518 w 800246"/>
                <a:gd name="connsiteY9" fmla="*/ 1123929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51515 w 800246"/>
                <a:gd name="connsiteY6" fmla="*/ 911194 h 1212795"/>
                <a:gd name="connsiteX7" fmla="*/ 680473 w 800246"/>
                <a:gd name="connsiteY7" fmla="*/ 1066746 h 1212795"/>
                <a:gd name="connsiteX8" fmla="*/ 523352 w 800246"/>
                <a:gd name="connsiteY8" fmla="*/ 1146117 h 1212795"/>
                <a:gd name="connsiteX9" fmla="*/ 303518 w 800246"/>
                <a:gd name="connsiteY9" fmla="*/ 1123929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51515 w 800246"/>
                <a:gd name="connsiteY6" fmla="*/ 911194 h 1212795"/>
                <a:gd name="connsiteX7" fmla="*/ 703805 w 800246"/>
                <a:gd name="connsiteY7" fmla="*/ 1104832 h 1212795"/>
                <a:gd name="connsiteX8" fmla="*/ 523352 w 800246"/>
                <a:gd name="connsiteY8" fmla="*/ 1146117 h 1212795"/>
                <a:gd name="connsiteX9" fmla="*/ 303518 w 800246"/>
                <a:gd name="connsiteY9" fmla="*/ 1123929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  <a:gd name="connsiteX0" fmla="*/ 114446 w 800246"/>
                <a:gd name="connsiteY0" fmla="*/ 0 h 1212795"/>
                <a:gd name="connsiteX1" fmla="*/ 736746 w 800246"/>
                <a:gd name="connsiteY1" fmla="*/ 63500 h 1212795"/>
                <a:gd name="connsiteX2" fmla="*/ 781196 w 800246"/>
                <a:gd name="connsiteY2" fmla="*/ 177800 h 1212795"/>
                <a:gd name="connsiteX3" fmla="*/ 800246 w 800246"/>
                <a:gd name="connsiteY3" fmla="*/ 304800 h 1212795"/>
                <a:gd name="connsiteX4" fmla="*/ 762146 w 800246"/>
                <a:gd name="connsiteY4" fmla="*/ 463550 h 1212795"/>
                <a:gd name="connsiteX5" fmla="*/ 743096 w 800246"/>
                <a:gd name="connsiteY5" fmla="*/ 641350 h 1212795"/>
                <a:gd name="connsiteX6" fmla="*/ 751515 w 800246"/>
                <a:gd name="connsiteY6" fmla="*/ 911194 h 1212795"/>
                <a:gd name="connsiteX7" fmla="*/ 703805 w 800246"/>
                <a:gd name="connsiteY7" fmla="*/ 1104832 h 1212795"/>
                <a:gd name="connsiteX8" fmla="*/ 523352 w 800246"/>
                <a:gd name="connsiteY8" fmla="*/ 1146117 h 1212795"/>
                <a:gd name="connsiteX9" fmla="*/ 303518 w 800246"/>
                <a:gd name="connsiteY9" fmla="*/ 1123929 h 1212795"/>
                <a:gd name="connsiteX10" fmla="*/ 214619 w 800246"/>
                <a:gd name="connsiteY10" fmla="*/ 1184238 h 1212795"/>
                <a:gd name="connsiteX11" fmla="*/ 16836 w 800246"/>
                <a:gd name="connsiteY11" fmla="*/ 1212795 h 1212795"/>
                <a:gd name="connsiteX12" fmla="*/ 0 w 800246"/>
                <a:gd name="connsiteY12" fmla="*/ 908050 h 1212795"/>
                <a:gd name="connsiteX13" fmla="*/ 44596 w 800246"/>
                <a:gd name="connsiteY13" fmla="*/ 622300 h 1212795"/>
                <a:gd name="connsiteX14" fmla="*/ 127146 w 800246"/>
                <a:gd name="connsiteY14" fmla="*/ 374650 h 1212795"/>
                <a:gd name="connsiteX15" fmla="*/ 127146 w 800246"/>
                <a:gd name="connsiteY15" fmla="*/ 165100 h 1212795"/>
                <a:gd name="connsiteX16" fmla="*/ 114446 w 800246"/>
                <a:gd name="connsiteY16" fmla="*/ 0 h 121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246" h="1212795">
                  <a:moveTo>
                    <a:pt x="114446" y="0"/>
                  </a:moveTo>
                  <a:lnTo>
                    <a:pt x="736746" y="63500"/>
                  </a:lnTo>
                  <a:lnTo>
                    <a:pt x="781196" y="177800"/>
                  </a:lnTo>
                  <a:lnTo>
                    <a:pt x="800246" y="304800"/>
                  </a:lnTo>
                  <a:lnTo>
                    <a:pt x="762146" y="463550"/>
                  </a:lnTo>
                  <a:lnTo>
                    <a:pt x="743096" y="641350"/>
                  </a:lnTo>
                  <a:lnTo>
                    <a:pt x="751515" y="911194"/>
                  </a:lnTo>
                  <a:lnTo>
                    <a:pt x="703805" y="1104832"/>
                  </a:lnTo>
                  <a:lnTo>
                    <a:pt x="523352" y="1146117"/>
                  </a:lnTo>
                  <a:lnTo>
                    <a:pt x="303518" y="1123929"/>
                  </a:lnTo>
                  <a:lnTo>
                    <a:pt x="214619" y="1184238"/>
                  </a:lnTo>
                  <a:lnTo>
                    <a:pt x="16836" y="1212795"/>
                  </a:lnTo>
                  <a:lnTo>
                    <a:pt x="0" y="908050"/>
                  </a:lnTo>
                  <a:lnTo>
                    <a:pt x="44596" y="622300"/>
                  </a:lnTo>
                  <a:lnTo>
                    <a:pt x="127146" y="374650"/>
                  </a:lnTo>
                  <a:lnTo>
                    <a:pt x="127146" y="165100"/>
                  </a:lnTo>
                  <a:lnTo>
                    <a:pt x="114446" y="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18471" y="4455372"/>
            <a:ext cx="1002053" cy="715779"/>
            <a:chOff x="-698245" y="5246546"/>
            <a:chExt cx="1002053" cy="715779"/>
          </a:xfrm>
        </p:grpSpPr>
        <p:grpSp>
          <p:nvGrpSpPr>
            <p:cNvPr id="58" name="Group 57"/>
            <p:cNvGrpSpPr/>
            <p:nvPr/>
          </p:nvGrpSpPr>
          <p:grpSpPr>
            <a:xfrm>
              <a:off x="-698245" y="5246546"/>
              <a:ext cx="440371" cy="687270"/>
              <a:chOff x="9583399" y="4425481"/>
              <a:chExt cx="440371" cy="687270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9583399" y="44254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9583399" y="45778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9583399" y="47302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9583399" y="48826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9583399" y="50350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flipH="1">
              <a:off x="-136563" y="5275055"/>
              <a:ext cx="440371" cy="687270"/>
              <a:chOff x="9583399" y="4425481"/>
              <a:chExt cx="440371" cy="687270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9583399" y="44254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9583399" y="45778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9583399" y="47302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9583399" y="48826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9583399" y="5035081"/>
                <a:ext cx="440371" cy="77670"/>
              </a:xfrm>
              <a:custGeom>
                <a:avLst/>
                <a:gdLst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  <a:gd name="connsiteX0" fmla="*/ 0 w 440371"/>
                  <a:gd name="connsiteY0" fmla="*/ 13158 h 77670"/>
                  <a:gd name="connsiteX1" fmla="*/ 199148 w 440371"/>
                  <a:gd name="connsiteY1" fmla="*/ 4743 h 77670"/>
                  <a:gd name="connsiteX2" fmla="*/ 440371 w 440371"/>
                  <a:gd name="connsiteY2" fmla="*/ 77670 h 7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371" h="77670">
                    <a:moveTo>
                      <a:pt x="0" y="13158"/>
                    </a:moveTo>
                    <a:cubicBezTo>
                      <a:pt x="62876" y="3574"/>
                      <a:pt x="125753" y="-6009"/>
                      <a:pt x="199148" y="4743"/>
                    </a:cubicBezTo>
                    <a:cubicBezTo>
                      <a:pt x="272543" y="15495"/>
                      <a:pt x="356457" y="35363"/>
                      <a:pt x="440371" y="7767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36569"/>
                  </a:solidFill>
                  <a:effectLst/>
                  <a:uLnTx/>
                  <a:uFillTx/>
                  <a:latin typeface="Tahoma"/>
                  <a:cs typeface="+mn-cs"/>
                </a:endParaRPr>
              </a:p>
            </p:txBody>
          </p:sp>
        </p:grpSp>
      </p:grpSp>
      <p:sp>
        <p:nvSpPr>
          <p:cNvPr id="70" name="Freeform 5"/>
          <p:cNvSpPr>
            <a:spLocks/>
          </p:cNvSpPr>
          <p:nvPr/>
        </p:nvSpPr>
        <p:spPr bwMode="auto">
          <a:xfrm rot="20355627">
            <a:off x="2611386" y="4782695"/>
            <a:ext cx="440338" cy="681976"/>
          </a:xfrm>
          <a:custGeom>
            <a:avLst/>
            <a:gdLst>
              <a:gd name="T0" fmla="*/ 882 w 882"/>
              <a:gd name="T1" fmla="*/ 832 h 1366"/>
              <a:gd name="T2" fmla="*/ 877 w 882"/>
              <a:gd name="T3" fmla="*/ 782 h 1366"/>
              <a:gd name="T4" fmla="*/ 864 w 882"/>
              <a:gd name="T5" fmla="*/ 738 h 1366"/>
              <a:gd name="T6" fmla="*/ 848 w 882"/>
              <a:gd name="T7" fmla="*/ 713 h 1366"/>
              <a:gd name="T8" fmla="*/ 816 w 882"/>
              <a:gd name="T9" fmla="*/ 685 h 1366"/>
              <a:gd name="T10" fmla="*/ 764 w 882"/>
              <a:gd name="T11" fmla="*/ 658 h 1366"/>
              <a:gd name="T12" fmla="*/ 724 w 882"/>
              <a:gd name="T13" fmla="*/ 648 h 1366"/>
              <a:gd name="T14" fmla="*/ 710 w 882"/>
              <a:gd name="T15" fmla="*/ 620 h 1366"/>
              <a:gd name="T16" fmla="*/ 683 w 882"/>
              <a:gd name="T17" fmla="*/ 589 h 1366"/>
              <a:gd name="T18" fmla="*/ 651 w 882"/>
              <a:gd name="T19" fmla="*/ 569 h 1366"/>
              <a:gd name="T20" fmla="*/ 631 w 882"/>
              <a:gd name="T21" fmla="*/ 563 h 1366"/>
              <a:gd name="T22" fmla="*/ 609 w 882"/>
              <a:gd name="T23" fmla="*/ 562 h 1366"/>
              <a:gd name="T24" fmla="*/ 560 w 882"/>
              <a:gd name="T25" fmla="*/ 570 h 1366"/>
              <a:gd name="T26" fmla="*/ 540 w 882"/>
              <a:gd name="T27" fmla="*/ 562 h 1366"/>
              <a:gd name="T28" fmla="*/ 514 w 882"/>
              <a:gd name="T29" fmla="*/ 532 h 1366"/>
              <a:gd name="T30" fmla="*/ 481 w 882"/>
              <a:gd name="T31" fmla="*/ 512 h 1366"/>
              <a:gd name="T32" fmla="*/ 457 w 882"/>
              <a:gd name="T33" fmla="*/ 506 h 1366"/>
              <a:gd name="T34" fmla="*/ 431 w 882"/>
              <a:gd name="T35" fmla="*/ 506 h 1366"/>
              <a:gd name="T36" fmla="*/ 400 w 882"/>
              <a:gd name="T37" fmla="*/ 512 h 1366"/>
              <a:gd name="T38" fmla="*/ 364 w 882"/>
              <a:gd name="T39" fmla="*/ 527 h 1366"/>
              <a:gd name="T40" fmla="*/ 333 w 882"/>
              <a:gd name="T41" fmla="*/ 84 h 1366"/>
              <a:gd name="T42" fmla="*/ 330 w 882"/>
              <a:gd name="T43" fmla="*/ 67 h 1366"/>
              <a:gd name="T44" fmla="*/ 320 w 882"/>
              <a:gd name="T45" fmla="*/ 44 h 1366"/>
              <a:gd name="T46" fmla="*/ 305 w 882"/>
              <a:gd name="T47" fmla="*/ 24 h 1366"/>
              <a:gd name="T48" fmla="*/ 284 w 882"/>
              <a:gd name="T49" fmla="*/ 11 h 1366"/>
              <a:gd name="T50" fmla="*/ 261 w 882"/>
              <a:gd name="T51" fmla="*/ 2 h 1366"/>
              <a:gd name="T52" fmla="*/ 244 w 882"/>
              <a:gd name="T53" fmla="*/ 0 h 1366"/>
              <a:gd name="T54" fmla="*/ 217 w 882"/>
              <a:gd name="T55" fmla="*/ 5 h 1366"/>
              <a:gd name="T56" fmla="*/ 192 w 882"/>
              <a:gd name="T57" fmla="*/ 16 h 1366"/>
              <a:gd name="T58" fmla="*/ 173 w 882"/>
              <a:gd name="T59" fmla="*/ 33 h 1366"/>
              <a:gd name="T60" fmla="*/ 160 w 882"/>
              <a:gd name="T61" fmla="*/ 56 h 1366"/>
              <a:gd name="T62" fmla="*/ 153 w 882"/>
              <a:gd name="T63" fmla="*/ 81 h 1366"/>
              <a:gd name="T64" fmla="*/ 151 w 882"/>
              <a:gd name="T65" fmla="*/ 322 h 1366"/>
              <a:gd name="T66" fmla="*/ 141 w 882"/>
              <a:gd name="T67" fmla="*/ 765 h 1366"/>
              <a:gd name="T68" fmla="*/ 84 w 882"/>
              <a:gd name="T69" fmla="*/ 791 h 1366"/>
              <a:gd name="T70" fmla="*/ 44 w 882"/>
              <a:gd name="T71" fmla="*/ 819 h 1366"/>
              <a:gd name="T72" fmla="*/ 24 w 882"/>
              <a:gd name="T73" fmla="*/ 842 h 1366"/>
              <a:gd name="T74" fmla="*/ 9 w 882"/>
              <a:gd name="T75" fmla="*/ 876 h 1366"/>
              <a:gd name="T76" fmla="*/ 1 w 882"/>
              <a:gd name="T77" fmla="*/ 907 h 1366"/>
              <a:gd name="T78" fmla="*/ 1 w 882"/>
              <a:gd name="T79" fmla="*/ 937 h 1366"/>
              <a:gd name="T80" fmla="*/ 18 w 882"/>
              <a:gd name="T81" fmla="*/ 988 h 1366"/>
              <a:gd name="T82" fmla="*/ 21 w 882"/>
              <a:gd name="T83" fmla="*/ 991 h 1366"/>
              <a:gd name="T84" fmla="*/ 796 w 882"/>
              <a:gd name="T85" fmla="*/ 1366 h 1366"/>
              <a:gd name="T86" fmla="*/ 882 w 882"/>
              <a:gd name="T87" fmla="*/ 853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82" h="1366">
                <a:moveTo>
                  <a:pt x="882" y="853"/>
                </a:moveTo>
                <a:lnTo>
                  <a:pt x="882" y="853"/>
                </a:lnTo>
                <a:lnTo>
                  <a:pt x="882" y="832"/>
                </a:lnTo>
                <a:lnTo>
                  <a:pt x="882" y="832"/>
                </a:lnTo>
                <a:lnTo>
                  <a:pt x="878" y="798"/>
                </a:lnTo>
                <a:lnTo>
                  <a:pt x="877" y="782"/>
                </a:lnTo>
                <a:lnTo>
                  <a:pt x="873" y="766"/>
                </a:lnTo>
                <a:lnTo>
                  <a:pt x="870" y="752"/>
                </a:lnTo>
                <a:lnTo>
                  <a:pt x="864" y="738"/>
                </a:lnTo>
                <a:lnTo>
                  <a:pt x="856" y="725"/>
                </a:lnTo>
                <a:lnTo>
                  <a:pt x="848" y="713"/>
                </a:lnTo>
                <a:lnTo>
                  <a:pt x="848" y="713"/>
                </a:lnTo>
                <a:lnTo>
                  <a:pt x="841" y="706"/>
                </a:lnTo>
                <a:lnTo>
                  <a:pt x="832" y="697"/>
                </a:lnTo>
                <a:lnTo>
                  <a:pt x="816" y="685"/>
                </a:lnTo>
                <a:lnTo>
                  <a:pt x="798" y="674"/>
                </a:lnTo>
                <a:lnTo>
                  <a:pt x="781" y="665"/>
                </a:lnTo>
                <a:lnTo>
                  <a:pt x="764" y="658"/>
                </a:lnTo>
                <a:lnTo>
                  <a:pt x="749" y="653"/>
                </a:lnTo>
                <a:lnTo>
                  <a:pt x="735" y="651"/>
                </a:lnTo>
                <a:lnTo>
                  <a:pt x="724" y="648"/>
                </a:lnTo>
                <a:lnTo>
                  <a:pt x="724" y="648"/>
                </a:lnTo>
                <a:lnTo>
                  <a:pt x="718" y="634"/>
                </a:lnTo>
                <a:lnTo>
                  <a:pt x="710" y="620"/>
                </a:lnTo>
                <a:lnTo>
                  <a:pt x="703" y="608"/>
                </a:lnTo>
                <a:lnTo>
                  <a:pt x="693" y="598"/>
                </a:lnTo>
                <a:lnTo>
                  <a:pt x="683" y="589"/>
                </a:lnTo>
                <a:lnTo>
                  <a:pt x="674" y="580"/>
                </a:lnTo>
                <a:lnTo>
                  <a:pt x="663" y="574"/>
                </a:lnTo>
                <a:lnTo>
                  <a:pt x="651" y="569"/>
                </a:lnTo>
                <a:lnTo>
                  <a:pt x="651" y="569"/>
                </a:lnTo>
                <a:lnTo>
                  <a:pt x="641" y="566"/>
                </a:lnTo>
                <a:lnTo>
                  <a:pt x="631" y="563"/>
                </a:lnTo>
                <a:lnTo>
                  <a:pt x="620" y="562"/>
                </a:lnTo>
                <a:lnTo>
                  <a:pt x="609" y="562"/>
                </a:lnTo>
                <a:lnTo>
                  <a:pt x="609" y="562"/>
                </a:lnTo>
                <a:lnTo>
                  <a:pt x="591" y="563"/>
                </a:lnTo>
                <a:lnTo>
                  <a:pt x="575" y="566"/>
                </a:lnTo>
                <a:lnTo>
                  <a:pt x="560" y="570"/>
                </a:lnTo>
                <a:lnTo>
                  <a:pt x="548" y="574"/>
                </a:lnTo>
                <a:lnTo>
                  <a:pt x="548" y="574"/>
                </a:lnTo>
                <a:lnTo>
                  <a:pt x="540" y="562"/>
                </a:lnTo>
                <a:lnTo>
                  <a:pt x="532" y="550"/>
                </a:lnTo>
                <a:lnTo>
                  <a:pt x="523" y="540"/>
                </a:lnTo>
                <a:lnTo>
                  <a:pt x="514" y="532"/>
                </a:lnTo>
                <a:lnTo>
                  <a:pt x="503" y="524"/>
                </a:lnTo>
                <a:lnTo>
                  <a:pt x="493" y="517"/>
                </a:lnTo>
                <a:lnTo>
                  <a:pt x="481" y="512"/>
                </a:lnTo>
                <a:lnTo>
                  <a:pt x="470" y="508"/>
                </a:lnTo>
                <a:lnTo>
                  <a:pt x="470" y="508"/>
                </a:lnTo>
                <a:lnTo>
                  <a:pt x="457" y="506"/>
                </a:lnTo>
                <a:lnTo>
                  <a:pt x="442" y="506"/>
                </a:lnTo>
                <a:lnTo>
                  <a:pt x="442" y="506"/>
                </a:lnTo>
                <a:lnTo>
                  <a:pt x="431" y="506"/>
                </a:lnTo>
                <a:lnTo>
                  <a:pt x="420" y="507"/>
                </a:lnTo>
                <a:lnTo>
                  <a:pt x="409" y="510"/>
                </a:lnTo>
                <a:lnTo>
                  <a:pt x="400" y="512"/>
                </a:lnTo>
                <a:lnTo>
                  <a:pt x="380" y="519"/>
                </a:lnTo>
                <a:lnTo>
                  <a:pt x="364" y="527"/>
                </a:lnTo>
                <a:lnTo>
                  <a:pt x="364" y="527"/>
                </a:lnTo>
                <a:lnTo>
                  <a:pt x="359" y="465"/>
                </a:lnTo>
                <a:lnTo>
                  <a:pt x="351" y="348"/>
                </a:lnTo>
                <a:lnTo>
                  <a:pt x="333" y="84"/>
                </a:lnTo>
                <a:lnTo>
                  <a:pt x="333" y="84"/>
                </a:lnTo>
                <a:lnTo>
                  <a:pt x="331" y="74"/>
                </a:lnTo>
                <a:lnTo>
                  <a:pt x="330" y="67"/>
                </a:lnTo>
                <a:lnTo>
                  <a:pt x="326" y="58"/>
                </a:lnTo>
                <a:lnTo>
                  <a:pt x="324" y="51"/>
                </a:lnTo>
                <a:lnTo>
                  <a:pt x="320" y="44"/>
                </a:lnTo>
                <a:lnTo>
                  <a:pt x="316" y="36"/>
                </a:lnTo>
                <a:lnTo>
                  <a:pt x="311" y="30"/>
                </a:lnTo>
                <a:lnTo>
                  <a:pt x="305" y="24"/>
                </a:lnTo>
                <a:lnTo>
                  <a:pt x="298" y="19"/>
                </a:lnTo>
                <a:lnTo>
                  <a:pt x="291" y="15"/>
                </a:lnTo>
                <a:lnTo>
                  <a:pt x="284" y="11"/>
                </a:lnTo>
                <a:lnTo>
                  <a:pt x="277" y="7"/>
                </a:lnTo>
                <a:lnTo>
                  <a:pt x="269" y="4"/>
                </a:lnTo>
                <a:lnTo>
                  <a:pt x="261" y="2"/>
                </a:lnTo>
                <a:lnTo>
                  <a:pt x="252" y="1"/>
                </a:lnTo>
                <a:lnTo>
                  <a:pt x="244" y="0"/>
                </a:lnTo>
                <a:lnTo>
                  <a:pt x="244" y="0"/>
                </a:lnTo>
                <a:lnTo>
                  <a:pt x="234" y="1"/>
                </a:lnTo>
                <a:lnTo>
                  <a:pt x="225" y="2"/>
                </a:lnTo>
                <a:lnTo>
                  <a:pt x="217" y="5"/>
                </a:lnTo>
                <a:lnTo>
                  <a:pt x="208" y="7"/>
                </a:lnTo>
                <a:lnTo>
                  <a:pt x="200" y="11"/>
                </a:lnTo>
                <a:lnTo>
                  <a:pt x="192" y="16"/>
                </a:lnTo>
                <a:lnTo>
                  <a:pt x="186" y="21"/>
                </a:lnTo>
                <a:lnTo>
                  <a:pt x="179" y="27"/>
                </a:lnTo>
                <a:lnTo>
                  <a:pt x="173" y="33"/>
                </a:lnTo>
                <a:lnTo>
                  <a:pt x="168" y="40"/>
                </a:lnTo>
                <a:lnTo>
                  <a:pt x="163" y="47"/>
                </a:lnTo>
                <a:lnTo>
                  <a:pt x="160" y="56"/>
                </a:lnTo>
                <a:lnTo>
                  <a:pt x="157" y="64"/>
                </a:lnTo>
                <a:lnTo>
                  <a:pt x="155" y="73"/>
                </a:lnTo>
                <a:lnTo>
                  <a:pt x="153" y="81"/>
                </a:lnTo>
                <a:lnTo>
                  <a:pt x="152" y="91"/>
                </a:lnTo>
                <a:lnTo>
                  <a:pt x="152" y="91"/>
                </a:lnTo>
                <a:lnTo>
                  <a:pt x="151" y="322"/>
                </a:lnTo>
                <a:lnTo>
                  <a:pt x="147" y="529"/>
                </a:lnTo>
                <a:lnTo>
                  <a:pt x="144" y="685"/>
                </a:lnTo>
                <a:lnTo>
                  <a:pt x="141" y="765"/>
                </a:lnTo>
                <a:lnTo>
                  <a:pt x="141" y="765"/>
                </a:lnTo>
                <a:lnTo>
                  <a:pt x="115" y="777"/>
                </a:lnTo>
                <a:lnTo>
                  <a:pt x="84" y="791"/>
                </a:lnTo>
                <a:lnTo>
                  <a:pt x="69" y="799"/>
                </a:lnTo>
                <a:lnTo>
                  <a:pt x="56" y="809"/>
                </a:lnTo>
                <a:lnTo>
                  <a:pt x="44" y="819"/>
                </a:lnTo>
                <a:lnTo>
                  <a:pt x="33" y="830"/>
                </a:lnTo>
                <a:lnTo>
                  <a:pt x="33" y="830"/>
                </a:lnTo>
                <a:lnTo>
                  <a:pt x="24" y="842"/>
                </a:lnTo>
                <a:lnTo>
                  <a:pt x="18" y="854"/>
                </a:lnTo>
                <a:lnTo>
                  <a:pt x="12" y="865"/>
                </a:lnTo>
                <a:lnTo>
                  <a:pt x="9" y="876"/>
                </a:lnTo>
                <a:lnTo>
                  <a:pt x="5" y="887"/>
                </a:lnTo>
                <a:lnTo>
                  <a:pt x="2" y="896"/>
                </a:lnTo>
                <a:lnTo>
                  <a:pt x="1" y="907"/>
                </a:lnTo>
                <a:lnTo>
                  <a:pt x="0" y="917"/>
                </a:lnTo>
                <a:lnTo>
                  <a:pt x="0" y="927"/>
                </a:lnTo>
                <a:lnTo>
                  <a:pt x="1" y="937"/>
                </a:lnTo>
                <a:lnTo>
                  <a:pt x="5" y="955"/>
                </a:lnTo>
                <a:lnTo>
                  <a:pt x="11" y="972"/>
                </a:lnTo>
                <a:lnTo>
                  <a:pt x="18" y="988"/>
                </a:lnTo>
                <a:lnTo>
                  <a:pt x="18" y="988"/>
                </a:lnTo>
                <a:lnTo>
                  <a:pt x="18" y="988"/>
                </a:lnTo>
                <a:lnTo>
                  <a:pt x="21" y="991"/>
                </a:lnTo>
                <a:lnTo>
                  <a:pt x="217" y="1366"/>
                </a:lnTo>
                <a:lnTo>
                  <a:pt x="241" y="1366"/>
                </a:lnTo>
                <a:lnTo>
                  <a:pt x="796" y="1366"/>
                </a:lnTo>
                <a:lnTo>
                  <a:pt x="843" y="1366"/>
                </a:lnTo>
                <a:lnTo>
                  <a:pt x="859" y="1165"/>
                </a:lnTo>
                <a:lnTo>
                  <a:pt x="882" y="853"/>
                </a:lnTo>
                <a:lnTo>
                  <a:pt x="882" y="853"/>
                </a:lnTo>
                <a:lnTo>
                  <a:pt x="882" y="853"/>
                </a:lnTo>
                <a:close/>
              </a:path>
            </a:pathLst>
          </a:custGeom>
          <a:solidFill>
            <a:srgbClr val="FF55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>
            <a:off x="4979741" y="4344063"/>
            <a:ext cx="733426" cy="739775"/>
            <a:chOff x="4972981" y="4387370"/>
            <a:chExt cx="733426" cy="739775"/>
          </a:xfrm>
        </p:grpSpPr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5050769" y="4858858"/>
              <a:ext cx="187325" cy="188913"/>
            </a:xfrm>
            <a:custGeom>
              <a:avLst/>
              <a:gdLst>
                <a:gd name="T0" fmla="*/ 215 w 235"/>
                <a:gd name="T1" fmla="*/ 37 h 239"/>
                <a:gd name="T2" fmla="*/ 199 w 235"/>
                <a:gd name="T3" fmla="*/ 20 h 239"/>
                <a:gd name="T4" fmla="*/ 178 w 235"/>
                <a:gd name="T5" fmla="*/ 0 h 239"/>
                <a:gd name="T6" fmla="*/ 178 w 235"/>
                <a:gd name="T7" fmla="*/ 0 h 239"/>
                <a:gd name="T8" fmla="*/ 88 w 235"/>
                <a:gd name="T9" fmla="*/ 94 h 239"/>
                <a:gd name="T10" fmla="*/ 12 w 235"/>
                <a:gd name="T11" fmla="*/ 176 h 239"/>
                <a:gd name="T12" fmla="*/ 12 w 235"/>
                <a:gd name="T13" fmla="*/ 176 h 239"/>
                <a:gd name="T14" fmla="*/ 9 w 235"/>
                <a:gd name="T15" fmla="*/ 178 h 239"/>
                <a:gd name="T16" fmla="*/ 9 w 235"/>
                <a:gd name="T17" fmla="*/ 181 h 239"/>
                <a:gd name="T18" fmla="*/ 11 w 235"/>
                <a:gd name="T19" fmla="*/ 183 h 239"/>
                <a:gd name="T20" fmla="*/ 12 w 235"/>
                <a:gd name="T21" fmla="*/ 186 h 239"/>
                <a:gd name="T22" fmla="*/ 0 w 235"/>
                <a:gd name="T23" fmla="*/ 198 h 239"/>
                <a:gd name="T24" fmla="*/ 40 w 235"/>
                <a:gd name="T25" fmla="*/ 239 h 239"/>
                <a:gd name="T26" fmla="*/ 53 w 235"/>
                <a:gd name="T27" fmla="*/ 227 h 239"/>
                <a:gd name="T28" fmla="*/ 53 w 235"/>
                <a:gd name="T29" fmla="*/ 227 h 239"/>
                <a:gd name="T30" fmla="*/ 54 w 235"/>
                <a:gd name="T31" fmla="*/ 228 h 239"/>
                <a:gd name="T32" fmla="*/ 56 w 235"/>
                <a:gd name="T33" fmla="*/ 228 h 239"/>
                <a:gd name="T34" fmla="*/ 59 w 235"/>
                <a:gd name="T35" fmla="*/ 228 h 239"/>
                <a:gd name="T36" fmla="*/ 62 w 235"/>
                <a:gd name="T37" fmla="*/ 225 h 239"/>
                <a:gd name="T38" fmla="*/ 62 w 235"/>
                <a:gd name="T39" fmla="*/ 225 h 239"/>
                <a:gd name="T40" fmla="*/ 142 w 235"/>
                <a:gd name="T41" fmla="*/ 147 h 239"/>
                <a:gd name="T42" fmla="*/ 235 w 235"/>
                <a:gd name="T43" fmla="*/ 57 h 239"/>
                <a:gd name="T44" fmla="*/ 215 w 235"/>
                <a:gd name="T45" fmla="*/ 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39">
                  <a:moveTo>
                    <a:pt x="215" y="37"/>
                  </a:moveTo>
                  <a:lnTo>
                    <a:pt x="199" y="2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88" y="94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9" y="178"/>
                  </a:lnTo>
                  <a:lnTo>
                    <a:pt x="9" y="181"/>
                  </a:lnTo>
                  <a:lnTo>
                    <a:pt x="11" y="183"/>
                  </a:lnTo>
                  <a:lnTo>
                    <a:pt x="12" y="186"/>
                  </a:lnTo>
                  <a:lnTo>
                    <a:pt x="0" y="198"/>
                  </a:lnTo>
                  <a:lnTo>
                    <a:pt x="40" y="239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4" y="228"/>
                  </a:lnTo>
                  <a:lnTo>
                    <a:pt x="56" y="228"/>
                  </a:lnTo>
                  <a:lnTo>
                    <a:pt x="59" y="228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142" y="147"/>
                  </a:lnTo>
                  <a:lnTo>
                    <a:pt x="235" y="57"/>
                  </a:lnTo>
                  <a:lnTo>
                    <a:pt x="215" y="37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5195231" y="4847745"/>
              <a:ext cx="55563" cy="55563"/>
            </a:xfrm>
            <a:custGeom>
              <a:avLst/>
              <a:gdLst>
                <a:gd name="T0" fmla="*/ 67 w 70"/>
                <a:gd name="T1" fmla="*/ 58 h 71"/>
                <a:gd name="T2" fmla="*/ 49 w 70"/>
                <a:gd name="T3" fmla="*/ 40 h 71"/>
                <a:gd name="T4" fmla="*/ 30 w 70"/>
                <a:gd name="T5" fmla="*/ 21 h 71"/>
                <a:gd name="T6" fmla="*/ 12 w 70"/>
                <a:gd name="T7" fmla="*/ 3 h 71"/>
                <a:gd name="T8" fmla="*/ 12 w 70"/>
                <a:gd name="T9" fmla="*/ 3 h 71"/>
                <a:gd name="T10" fmla="*/ 10 w 70"/>
                <a:gd name="T11" fmla="*/ 1 h 71"/>
                <a:gd name="T12" fmla="*/ 7 w 70"/>
                <a:gd name="T13" fmla="*/ 0 h 71"/>
                <a:gd name="T14" fmla="*/ 3 w 70"/>
                <a:gd name="T15" fmla="*/ 1 h 71"/>
                <a:gd name="T16" fmla="*/ 1 w 70"/>
                <a:gd name="T17" fmla="*/ 3 h 71"/>
                <a:gd name="T18" fmla="*/ 1 w 70"/>
                <a:gd name="T19" fmla="*/ 3 h 71"/>
                <a:gd name="T20" fmla="*/ 0 w 70"/>
                <a:gd name="T21" fmla="*/ 5 h 71"/>
                <a:gd name="T22" fmla="*/ 0 w 70"/>
                <a:gd name="T23" fmla="*/ 8 h 71"/>
                <a:gd name="T24" fmla="*/ 0 w 70"/>
                <a:gd name="T25" fmla="*/ 10 h 71"/>
                <a:gd name="T26" fmla="*/ 1 w 70"/>
                <a:gd name="T27" fmla="*/ 13 h 71"/>
                <a:gd name="T28" fmla="*/ 21 w 70"/>
                <a:gd name="T29" fmla="*/ 31 h 71"/>
                <a:gd name="T30" fmla="*/ 38 w 70"/>
                <a:gd name="T31" fmla="*/ 50 h 71"/>
                <a:gd name="T32" fmla="*/ 58 w 70"/>
                <a:gd name="T33" fmla="*/ 68 h 71"/>
                <a:gd name="T34" fmla="*/ 58 w 70"/>
                <a:gd name="T35" fmla="*/ 68 h 71"/>
                <a:gd name="T36" fmla="*/ 60 w 70"/>
                <a:gd name="T37" fmla="*/ 71 h 71"/>
                <a:gd name="T38" fmla="*/ 62 w 70"/>
                <a:gd name="T39" fmla="*/ 71 h 71"/>
                <a:gd name="T40" fmla="*/ 65 w 70"/>
                <a:gd name="T41" fmla="*/ 71 h 71"/>
                <a:gd name="T42" fmla="*/ 67 w 70"/>
                <a:gd name="T43" fmla="*/ 68 h 71"/>
                <a:gd name="T44" fmla="*/ 67 w 70"/>
                <a:gd name="T45" fmla="*/ 68 h 71"/>
                <a:gd name="T46" fmla="*/ 69 w 70"/>
                <a:gd name="T47" fmla="*/ 66 h 71"/>
                <a:gd name="T48" fmla="*/ 70 w 70"/>
                <a:gd name="T49" fmla="*/ 63 h 71"/>
                <a:gd name="T50" fmla="*/ 69 w 70"/>
                <a:gd name="T51" fmla="*/ 61 h 71"/>
                <a:gd name="T52" fmla="*/ 67 w 70"/>
                <a:gd name="T53" fmla="*/ 58 h 71"/>
                <a:gd name="T54" fmla="*/ 67 w 70"/>
                <a:gd name="T55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" h="71">
                  <a:moveTo>
                    <a:pt x="67" y="58"/>
                  </a:moveTo>
                  <a:lnTo>
                    <a:pt x="49" y="40"/>
                  </a:lnTo>
                  <a:lnTo>
                    <a:pt x="30" y="2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21" y="31"/>
                  </a:lnTo>
                  <a:lnTo>
                    <a:pt x="38" y="5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5" y="71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9" y="66"/>
                  </a:lnTo>
                  <a:lnTo>
                    <a:pt x="70" y="63"/>
                  </a:lnTo>
                  <a:lnTo>
                    <a:pt x="69" y="61"/>
                  </a:lnTo>
                  <a:lnTo>
                    <a:pt x="67" y="58"/>
                  </a:lnTo>
                  <a:lnTo>
                    <a:pt x="67" y="58"/>
                  </a:lnTo>
                  <a:close/>
                </a:path>
              </a:pathLst>
            </a:custGeom>
            <a:solidFill>
              <a:srgbClr val="519E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972981" y="5022370"/>
              <a:ext cx="103188" cy="104775"/>
            </a:xfrm>
            <a:custGeom>
              <a:avLst/>
              <a:gdLst>
                <a:gd name="T0" fmla="*/ 81 w 131"/>
                <a:gd name="T1" fmla="*/ 99 h 131"/>
                <a:gd name="T2" fmla="*/ 81 w 131"/>
                <a:gd name="T3" fmla="*/ 99 h 131"/>
                <a:gd name="T4" fmla="*/ 92 w 131"/>
                <a:gd name="T5" fmla="*/ 79 h 131"/>
                <a:gd name="T6" fmla="*/ 106 w 131"/>
                <a:gd name="T7" fmla="*/ 59 h 131"/>
                <a:gd name="T8" fmla="*/ 120 w 131"/>
                <a:gd name="T9" fmla="*/ 42 h 131"/>
                <a:gd name="T10" fmla="*/ 131 w 131"/>
                <a:gd name="T11" fmla="*/ 30 h 131"/>
                <a:gd name="T12" fmla="*/ 101 w 131"/>
                <a:gd name="T13" fmla="*/ 0 h 131"/>
                <a:gd name="T14" fmla="*/ 101 w 131"/>
                <a:gd name="T15" fmla="*/ 0 h 131"/>
                <a:gd name="T16" fmla="*/ 87 w 131"/>
                <a:gd name="T17" fmla="*/ 11 h 131"/>
                <a:gd name="T18" fmla="*/ 70 w 131"/>
                <a:gd name="T19" fmla="*/ 25 h 131"/>
                <a:gd name="T20" fmla="*/ 52 w 131"/>
                <a:gd name="T21" fmla="*/ 38 h 131"/>
                <a:gd name="T22" fmla="*/ 32 w 131"/>
                <a:gd name="T23" fmla="*/ 49 h 131"/>
                <a:gd name="T24" fmla="*/ 32 w 131"/>
                <a:gd name="T25" fmla="*/ 49 h 131"/>
                <a:gd name="T26" fmla="*/ 23 w 131"/>
                <a:gd name="T27" fmla="*/ 73 h 131"/>
                <a:gd name="T28" fmla="*/ 14 w 131"/>
                <a:gd name="T29" fmla="*/ 95 h 131"/>
                <a:gd name="T30" fmla="*/ 0 w 131"/>
                <a:gd name="T31" fmla="*/ 122 h 131"/>
                <a:gd name="T32" fmla="*/ 4 w 131"/>
                <a:gd name="T33" fmla="*/ 125 h 131"/>
                <a:gd name="T34" fmla="*/ 51 w 131"/>
                <a:gd name="T35" fmla="*/ 78 h 131"/>
                <a:gd name="T36" fmla="*/ 51 w 131"/>
                <a:gd name="T37" fmla="*/ 78 h 131"/>
                <a:gd name="T38" fmla="*/ 49 w 131"/>
                <a:gd name="T39" fmla="*/ 75 h 131"/>
                <a:gd name="T40" fmla="*/ 51 w 131"/>
                <a:gd name="T41" fmla="*/ 72 h 131"/>
                <a:gd name="T42" fmla="*/ 52 w 131"/>
                <a:gd name="T43" fmla="*/ 69 h 131"/>
                <a:gd name="T44" fmla="*/ 54 w 131"/>
                <a:gd name="T45" fmla="*/ 65 h 131"/>
                <a:gd name="T46" fmla="*/ 54 w 131"/>
                <a:gd name="T47" fmla="*/ 65 h 131"/>
                <a:gd name="T48" fmla="*/ 58 w 131"/>
                <a:gd name="T49" fmla="*/ 63 h 131"/>
                <a:gd name="T50" fmla="*/ 62 w 131"/>
                <a:gd name="T51" fmla="*/ 62 h 131"/>
                <a:gd name="T52" fmla="*/ 65 w 131"/>
                <a:gd name="T53" fmla="*/ 62 h 131"/>
                <a:gd name="T54" fmla="*/ 68 w 131"/>
                <a:gd name="T55" fmla="*/ 63 h 131"/>
                <a:gd name="T56" fmla="*/ 68 w 131"/>
                <a:gd name="T57" fmla="*/ 63 h 131"/>
                <a:gd name="T58" fmla="*/ 69 w 131"/>
                <a:gd name="T59" fmla="*/ 65 h 131"/>
                <a:gd name="T60" fmla="*/ 69 w 131"/>
                <a:gd name="T61" fmla="*/ 69 h 131"/>
                <a:gd name="T62" fmla="*/ 68 w 131"/>
                <a:gd name="T63" fmla="*/ 73 h 131"/>
                <a:gd name="T64" fmla="*/ 65 w 131"/>
                <a:gd name="T65" fmla="*/ 77 h 131"/>
                <a:gd name="T66" fmla="*/ 65 w 131"/>
                <a:gd name="T67" fmla="*/ 77 h 131"/>
                <a:gd name="T68" fmla="*/ 62 w 131"/>
                <a:gd name="T69" fmla="*/ 79 h 131"/>
                <a:gd name="T70" fmla="*/ 59 w 131"/>
                <a:gd name="T71" fmla="*/ 80 h 131"/>
                <a:gd name="T72" fmla="*/ 55 w 131"/>
                <a:gd name="T73" fmla="*/ 81 h 131"/>
                <a:gd name="T74" fmla="*/ 53 w 131"/>
                <a:gd name="T75" fmla="*/ 80 h 131"/>
                <a:gd name="T76" fmla="*/ 6 w 131"/>
                <a:gd name="T77" fmla="*/ 129 h 131"/>
                <a:gd name="T78" fmla="*/ 10 w 131"/>
                <a:gd name="T79" fmla="*/ 131 h 131"/>
                <a:gd name="T80" fmla="*/ 10 w 131"/>
                <a:gd name="T81" fmla="*/ 131 h 131"/>
                <a:gd name="T82" fmla="*/ 36 w 131"/>
                <a:gd name="T83" fmla="*/ 117 h 131"/>
                <a:gd name="T84" fmla="*/ 58 w 131"/>
                <a:gd name="T85" fmla="*/ 107 h 131"/>
                <a:gd name="T86" fmla="*/ 81 w 131"/>
                <a:gd name="T87" fmla="*/ 99 h 131"/>
                <a:gd name="T88" fmla="*/ 81 w 131"/>
                <a:gd name="T89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131">
                  <a:moveTo>
                    <a:pt x="81" y="99"/>
                  </a:moveTo>
                  <a:lnTo>
                    <a:pt x="81" y="99"/>
                  </a:lnTo>
                  <a:lnTo>
                    <a:pt x="92" y="79"/>
                  </a:lnTo>
                  <a:lnTo>
                    <a:pt x="106" y="59"/>
                  </a:lnTo>
                  <a:lnTo>
                    <a:pt x="120" y="42"/>
                  </a:lnTo>
                  <a:lnTo>
                    <a:pt x="131" y="3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87" y="11"/>
                  </a:lnTo>
                  <a:lnTo>
                    <a:pt x="70" y="25"/>
                  </a:lnTo>
                  <a:lnTo>
                    <a:pt x="52" y="38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23" y="73"/>
                  </a:lnTo>
                  <a:lnTo>
                    <a:pt x="14" y="95"/>
                  </a:lnTo>
                  <a:lnTo>
                    <a:pt x="0" y="122"/>
                  </a:lnTo>
                  <a:lnTo>
                    <a:pt x="4" y="125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49" y="75"/>
                  </a:lnTo>
                  <a:lnTo>
                    <a:pt x="51" y="72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58" y="63"/>
                  </a:lnTo>
                  <a:lnTo>
                    <a:pt x="62" y="62"/>
                  </a:lnTo>
                  <a:lnTo>
                    <a:pt x="65" y="62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9" y="65"/>
                  </a:lnTo>
                  <a:lnTo>
                    <a:pt x="69" y="69"/>
                  </a:lnTo>
                  <a:lnTo>
                    <a:pt x="68" y="73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2" y="79"/>
                  </a:lnTo>
                  <a:lnTo>
                    <a:pt x="59" y="80"/>
                  </a:lnTo>
                  <a:lnTo>
                    <a:pt x="55" y="81"/>
                  </a:lnTo>
                  <a:lnTo>
                    <a:pt x="53" y="80"/>
                  </a:lnTo>
                  <a:lnTo>
                    <a:pt x="6" y="129"/>
                  </a:lnTo>
                  <a:lnTo>
                    <a:pt x="10" y="131"/>
                  </a:lnTo>
                  <a:lnTo>
                    <a:pt x="10" y="131"/>
                  </a:lnTo>
                  <a:lnTo>
                    <a:pt x="36" y="117"/>
                  </a:lnTo>
                  <a:lnTo>
                    <a:pt x="58" y="107"/>
                  </a:lnTo>
                  <a:lnTo>
                    <a:pt x="81" y="99"/>
                  </a:lnTo>
                  <a:lnTo>
                    <a:pt x="81" y="99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5206344" y="4387370"/>
              <a:ext cx="500063" cy="503238"/>
            </a:xfrm>
            <a:custGeom>
              <a:avLst/>
              <a:gdLst>
                <a:gd name="T0" fmla="*/ 605 w 630"/>
                <a:gd name="T1" fmla="*/ 0 h 635"/>
                <a:gd name="T2" fmla="*/ 605 w 630"/>
                <a:gd name="T3" fmla="*/ 0 h 635"/>
                <a:gd name="T4" fmla="*/ 576 w 630"/>
                <a:gd name="T5" fmla="*/ 25 h 635"/>
                <a:gd name="T6" fmla="*/ 524 w 630"/>
                <a:gd name="T7" fmla="*/ 72 h 635"/>
                <a:gd name="T8" fmla="*/ 455 w 630"/>
                <a:gd name="T9" fmla="*/ 136 h 635"/>
                <a:gd name="T10" fmla="*/ 373 w 630"/>
                <a:gd name="T11" fmla="*/ 214 h 635"/>
                <a:gd name="T12" fmla="*/ 281 w 630"/>
                <a:gd name="T13" fmla="*/ 301 h 635"/>
                <a:gd name="T14" fmla="*/ 186 w 630"/>
                <a:gd name="T15" fmla="*/ 394 h 635"/>
                <a:gd name="T16" fmla="*/ 92 w 630"/>
                <a:gd name="T17" fmla="*/ 486 h 635"/>
                <a:gd name="T18" fmla="*/ 0 w 630"/>
                <a:gd name="T19" fmla="*/ 578 h 635"/>
                <a:gd name="T20" fmla="*/ 21 w 630"/>
                <a:gd name="T21" fmla="*/ 598 h 635"/>
                <a:gd name="T22" fmla="*/ 36 w 630"/>
                <a:gd name="T23" fmla="*/ 614 h 635"/>
                <a:gd name="T24" fmla="*/ 57 w 630"/>
                <a:gd name="T25" fmla="*/ 635 h 635"/>
                <a:gd name="T26" fmla="*/ 57 w 630"/>
                <a:gd name="T27" fmla="*/ 635 h 635"/>
                <a:gd name="T28" fmla="*/ 147 w 630"/>
                <a:gd name="T29" fmla="*/ 543 h 635"/>
                <a:gd name="T30" fmla="*/ 239 w 630"/>
                <a:gd name="T31" fmla="*/ 447 h 635"/>
                <a:gd name="T32" fmla="*/ 331 w 630"/>
                <a:gd name="T33" fmla="*/ 350 h 635"/>
                <a:gd name="T34" fmla="*/ 417 w 630"/>
                <a:gd name="T35" fmla="*/ 259 h 635"/>
                <a:gd name="T36" fmla="*/ 494 w 630"/>
                <a:gd name="T37" fmla="*/ 176 h 635"/>
                <a:gd name="T38" fmla="*/ 557 w 630"/>
                <a:gd name="T39" fmla="*/ 106 h 635"/>
                <a:gd name="T40" fmla="*/ 604 w 630"/>
                <a:gd name="T41" fmla="*/ 54 h 635"/>
                <a:gd name="T42" fmla="*/ 630 w 630"/>
                <a:gd name="T43" fmla="*/ 24 h 635"/>
                <a:gd name="T44" fmla="*/ 605 w 630"/>
                <a:gd name="T45" fmla="*/ 0 h 635"/>
                <a:gd name="T46" fmla="*/ 117 w 630"/>
                <a:gd name="T47" fmla="*/ 540 h 635"/>
                <a:gd name="T48" fmla="*/ 71 w 630"/>
                <a:gd name="T49" fmla="*/ 587 h 635"/>
                <a:gd name="T50" fmla="*/ 71 w 630"/>
                <a:gd name="T51" fmla="*/ 587 h 635"/>
                <a:gd name="T52" fmla="*/ 69 w 630"/>
                <a:gd name="T53" fmla="*/ 588 h 635"/>
                <a:gd name="T54" fmla="*/ 67 w 630"/>
                <a:gd name="T55" fmla="*/ 589 h 635"/>
                <a:gd name="T56" fmla="*/ 65 w 630"/>
                <a:gd name="T57" fmla="*/ 588 h 635"/>
                <a:gd name="T58" fmla="*/ 62 w 630"/>
                <a:gd name="T59" fmla="*/ 587 h 635"/>
                <a:gd name="T60" fmla="*/ 47 w 630"/>
                <a:gd name="T61" fmla="*/ 573 h 635"/>
                <a:gd name="T62" fmla="*/ 47 w 630"/>
                <a:gd name="T63" fmla="*/ 573 h 635"/>
                <a:gd name="T64" fmla="*/ 46 w 630"/>
                <a:gd name="T65" fmla="*/ 571 h 635"/>
                <a:gd name="T66" fmla="*/ 46 w 630"/>
                <a:gd name="T67" fmla="*/ 568 h 635"/>
                <a:gd name="T68" fmla="*/ 46 w 630"/>
                <a:gd name="T69" fmla="*/ 566 h 635"/>
                <a:gd name="T70" fmla="*/ 47 w 630"/>
                <a:gd name="T71" fmla="*/ 563 h 635"/>
                <a:gd name="T72" fmla="*/ 94 w 630"/>
                <a:gd name="T73" fmla="*/ 516 h 635"/>
                <a:gd name="T74" fmla="*/ 94 w 630"/>
                <a:gd name="T75" fmla="*/ 516 h 635"/>
                <a:gd name="T76" fmla="*/ 97 w 630"/>
                <a:gd name="T77" fmla="*/ 515 h 635"/>
                <a:gd name="T78" fmla="*/ 99 w 630"/>
                <a:gd name="T79" fmla="*/ 514 h 635"/>
                <a:gd name="T80" fmla="*/ 101 w 630"/>
                <a:gd name="T81" fmla="*/ 515 h 635"/>
                <a:gd name="T82" fmla="*/ 104 w 630"/>
                <a:gd name="T83" fmla="*/ 516 h 635"/>
                <a:gd name="T84" fmla="*/ 117 w 630"/>
                <a:gd name="T85" fmla="*/ 530 h 635"/>
                <a:gd name="T86" fmla="*/ 117 w 630"/>
                <a:gd name="T87" fmla="*/ 530 h 635"/>
                <a:gd name="T88" fmla="*/ 119 w 630"/>
                <a:gd name="T89" fmla="*/ 532 h 635"/>
                <a:gd name="T90" fmla="*/ 120 w 630"/>
                <a:gd name="T91" fmla="*/ 535 h 635"/>
                <a:gd name="T92" fmla="*/ 119 w 630"/>
                <a:gd name="T93" fmla="*/ 537 h 635"/>
                <a:gd name="T94" fmla="*/ 117 w 630"/>
                <a:gd name="T95" fmla="*/ 540 h 635"/>
                <a:gd name="T96" fmla="*/ 117 w 630"/>
                <a:gd name="T97" fmla="*/ 54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0" h="635">
                  <a:moveTo>
                    <a:pt x="605" y="0"/>
                  </a:moveTo>
                  <a:lnTo>
                    <a:pt x="605" y="0"/>
                  </a:lnTo>
                  <a:lnTo>
                    <a:pt x="576" y="25"/>
                  </a:lnTo>
                  <a:lnTo>
                    <a:pt x="524" y="72"/>
                  </a:lnTo>
                  <a:lnTo>
                    <a:pt x="455" y="136"/>
                  </a:lnTo>
                  <a:lnTo>
                    <a:pt x="373" y="214"/>
                  </a:lnTo>
                  <a:lnTo>
                    <a:pt x="281" y="301"/>
                  </a:lnTo>
                  <a:lnTo>
                    <a:pt x="186" y="394"/>
                  </a:lnTo>
                  <a:lnTo>
                    <a:pt x="92" y="486"/>
                  </a:lnTo>
                  <a:lnTo>
                    <a:pt x="0" y="578"/>
                  </a:lnTo>
                  <a:lnTo>
                    <a:pt x="21" y="598"/>
                  </a:lnTo>
                  <a:lnTo>
                    <a:pt x="36" y="614"/>
                  </a:lnTo>
                  <a:lnTo>
                    <a:pt x="57" y="635"/>
                  </a:lnTo>
                  <a:lnTo>
                    <a:pt x="57" y="635"/>
                  </a:lnTo>
                  <a:lnTo>
                    <a:pt x="147" y="543"/>
                  </a:lnTo>
                  <a:lnTo>
                    <a:pt x="239" y="447"/>
                  </a:lnTo>
                  <a:lnTo>
                    <a:pt x="331" y="350"/>
                  </a:lnTo>
                  <a:lnTo>
                    <a:pt x="417" y="259"/>
                  </a:lnTo>
                  <a:lnTo>
                    <a:pt x="494" y="176"/>
                  </a:lnTo>
                  <a:lnTo>
                    <a:pt x="557" y="106"/>
                  </a:lnTo>
                  <a:lnTo>
                    <a:pt x="604" y="54"/>
                  </a:lnTo>
                  <a:lnTo>
                    <a:pt x="630" y="24"/>
                  </a:lnTo>
                  <a:lnTo>
                    <a:pt x="605" y="0"/>
                  </a:lnTo>
                  <a:close/>
                  <a:moveTo>
                    <a:pt x="117" y="540"/>
                  </a:moveTo>
                  <a:lnTo>
                    <a:pt x="71" y="587"/>
                  </a:lnTo>
                  <a:lnTo>
                    <a:pt x="71" y="587"/>
                  </a:lnTo>
                  <a:lnTo>
                    <a:pt x="69" y="588"/>
                  </a:lnTo>
                  <a:lnTo>
                    <a:pt x="67" y="589"/>
                  </a:lnTo>
                  <a:lnTo>
                    <a:pt x="65" y="588"/>
                  </a:lnTo>
                  <a:lnTo>
                    <a:pt x="62" y="587"/>
                  </a:lnTo>
                  <a:lnTo>
                    <a:pt x="47" y="573"/>
                  </a:lnTo>
                  <a:lnTo>
                    <a:pt x="47" y="573"/>
                  </a:lnTo>
                  <a:lnTo>
                    <a:pt x="46" y="571"/>
                  </a:lnTo>
                  <a:lnTo>
                    <a:pt x="46" y="568"/>
                  </a:lnTo>
                  <a:lnTo>
                    <a:pt x="46" y="566"/>
                  </a:lnTo>
                  <a:lnTo>
                    <a:pt x="47" y="563"/>
                  </a:lnTo>
                  <a:lnTo>
                    <a:pt x="94" y="516"/>
                  </a:lnTo>
                  <a:lnTo>
                    <a:pt x="94" y="516"/>
                  </a:lnTo>
                  <a:lnTo>
                    <a:pt x="97" y="515"/>
                  </a:lnTo>
                  <a:lnTo>
                    <a:pt x="99" y="514"/>
                  </a:lnTo>
                  <a:lnTo>
                    <a:pt x="101" y="515"/>
                  </a:lnTo>
                  <a:lnTo>
                    <a:pt x="104" y="516"/>
                  </a:lnTo>
                  <a:lnTo>
                    <a:pt x="117" y="530"/>
                  </a:lnTo>
                  <a:lnTo>
                    <a:pt x="117" y="530"/>
                  </a:lnTo>
                  <a:lnTo>
                    <a:pt x="119" y="532"/>
                  </a:lnTo>
                  <a:lnTo>
                    <a:pt x="120" y="535"/>
                  </a:lnTo>
                  <a:lnTo>
                    <a:pt x="119" y="537"/>
                  </a:lnTo>
                  <a:lnTo>
                    <a:pt x="117" y="540"/>
                  </a:lnTo>
                  <a:lnTo>
                    <a:pt x="117" y="54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4528869" y="4498536"/>
            <a:ext cx="538602" cy="41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28869" y="4625768"/>
            <a:ext cx="538602" cy="41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15015" y="4764634"/>
            <a:ext cx="538602" cy="41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488507" y="4905486"/>
            <a:ext cx="538602" cy="41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48929" y="5043885"/>
            <a:ext cx="530812" cy="304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935665" y="2600668"/>
            <a:ext cx="0" cy="307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577298" y="2600668"/>
            <a:ext cx="0" cy="307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218931" y="2600668"/>
            <a:ext cx="0" cy="307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8860564" y="2600668"/>
            <a:ext cx="0" cy="307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71870" y="2987749"/>
            <a:ext cx="4540102" cy="3413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27" y="5866292"/>
            <a:ext cx="1225298" cy="7680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1011140" y="3118854"/>
            <a:ext cx="4049957" cy="3150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Why deleted? Perceived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&amp; actual problems: 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Added layer (&amp; fees)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Interim solutions don’t always suit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(the Employer..)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Challenging enough to agree arbitration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clause – knowledge gap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support from legislative framework</a:t>
            </a:r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71748" y="2987749"/>
            <a:ext cx="4540102" cy="3413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5936325" y="3118854"/>
            <a:ext cx="4268541" cy="172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Why is the mindset changing?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Cost of arbitration?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Cashflow, half-finished jobs  </a:t>
            </a:r>
          </a:p>
          <a:p>
            <a:pPr marL="361950" lvl="1" indent="-3619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79">
            <a:extLst>
              <a:ext uri="{FF2B5EF4-FFF2-40B4-BE49-F238E27FC236}">
                <a16:creationId xmlns:a16="http://schemas.microsoft.com/office/drawing/2014/main" id="{730E837E-B87B-AE1D-B3AA-CAF066816DB3}"/>
              </a:ext>
            </a:extLst>
          </p:cNvPr>
          <p:cNvSpPr>
            <a:spLocks noEditPoints="1"/>
          </p:cNvSpPr>
          <p:nvPr/>
        </p:nvSpPr>
        <p:spPr bwMode="auto">
          <a:xfrm>
            <a:off x="8070594" y="5143959"/>
            <a:ext cx="2134271" cy="1148755"/>
          </a:xfrm>
          <a:custGeom>
            <a:avLst/>
            <a:gdLst>
              <a:gd name="T0" fmla="*/ 160 w 3772"/>
              <a:gd name="T1" fmla="*/ 28 h 2528"/>
              <a:gd name="T2" fmla="*/ 709 w 3772"/>
              <a:gd name="T3" fmla="*/ 28 h 2528"/>
              <a:gd name="T4" fmla="*/ 1341 w 3772"/>
              <a:gd name="T5" fmla="*/ 61 h 2528"/>
              <a:gd name="T6" fmla="*/ 2112 w 3772"/>
              <a:gd name="T7" fmla="*/ 118 h 2528"/>
              <a:gd name="T8" fmla="*/ 2842 w 3772"/>
              <a:gd name="T9" fmla="*/ 52 h 2528"/>
              <a:gd name="T10" fmla="*/ 3701 w 3772"/>
              <a:gd name="T11" fmla="*/ 28 h 2528"/>
              <a:gd name="T12" fmla="*/ 1798 w 3772"/>
              <a:gd name="T13" fmla="*/ 114 h 2528"/>
              <a:gd name="T14" fmla="*/ 160 w 3772"/>
              <a:gd name="T15" fmla="*/ 187 h 2528"/>
              <a:gd name="T16" fmla="*/ 955 w 3772"/>
              <a:gd name="T17" fmla="*/ 329 h 2528"/>
              <a:gd name="T18" fmla="*/ 1110 w 3772"/>
              <a:gd name="T19" fmla="*/ 251 h 2528"/>
              <a:gd name="T20" fmla="*/ 1203 w 3772"/>
              <a:gd name="T21" fmla="*/ 645 h 2528"/>
              <a:gd name="T22" fmla="*/ 1970 w 3772"/>
              <a:gd name="T23" fmla="*/ 319 h 2528"/>
              <a:gd name="T24" fmla="*/ 2343 w 3772"/>
              <a:gd name="T25" fmla="*/ 549 h 2528"/>
              <a:gd name="T26" fmla="*/ 2757 w 3772"/>
              <a:gd name="T27" fmla="*/ 384 h 2528"/>
              <a:gd name="T28" fmla="*/ 2789 w 3772"/>
              <a:gd name="T29" fmla="*/ 522 h 2528"/>
              <a:gd name="T30" fmla="*/ 2998 w 3772"/>
              <a:gd name="T31" fmla="*/ 179 h 2528"/>
              <a:gd name="T32" fmla="*/ 3291 w 3772"/>
              <a:gd name="T33" fmla="*/ 1487 h 2528"/>
              <a:gd name="T34" fmla="*/ 3390 w 3772"/>
              <a:gd name="T35" fmla="*/ 1594 h 2528"/>
              <a:gd name="T36" fmla="*/ 3631 w 3772"/>
              <a:gd name="T37" fmla="*/ 1928 h 2528"/>
              <a:gd name="T38" fmla="*/ 3607 w 3772"/>
              <a:gd name="T39" fmla="*/ 2195 h 2528"/>
              <a:gd name="T40" fmla="*/ 1969 w 3772"/>
              <a:gd name="T41" fmla="*/ 365 h 2528"/>
              <a:gd name="T42" fmla="*/ 248 w 3772"/>
              <a:gd name="T43" fmla="*/ 431 h 2528"/>
              <a:gd name="T44" fmla="*/ 182 w 3772"/>
              <a:gd name="T45" fmla="*/ 429 h 2528"/>
              <a:gd name="T46" fmla="*/ 1852 w 3772"/>
              <a:gd name="T47" fmla="*/ 815 h 2528"/>
              <a:gd name="T48" fmla="*/ 2624 w 3772"/>
              <a:gd name="T49" fmla="*/ 619 h 2528"/>
              <a:gd name="T50" fmla="*/ 2552 w 3772"/>
              <a:gd name="T51" fmla="*/ 664 h 2528"/>
              <a:gd name="T52" fmla="*/ 240 w 3772"/>
              <a:gd name="T53" fmla="*/ 728 h 2528"/>
              <a:gd name="T54" fmla="*/ 1138 w 3772"/>
              <a:gd name="T55" fmla="*/ 974 h 2528"/>
              <a:gd name="T56" fmla="*/ 128 w 3772"/>
              <a:gd name="T57" fmla="*/ 915 h 2528"/>
              <a:gd name="T58" fmla="*/ 1313 w 3772"/>
              <a:gd name="T59" fmla="*/ 1136 h 2528"/>
              <a:gd name="T60" fmla="*/ 72 w 3772"/>
              <a:gd name="T61" fmla="*/ 911 h 2528"/>
              <a:gd name="T62" fmla="*/ 1970 w 3772"/>
              <a:gd name="T63" fmla="*/ 1136 h 2528"/>
              <a:gd name="T64" fmla="*/ 282 w 3772"/>
              <a:gd name="T65" fmla="*/ 1219 h 2528"/>
              <a:gd name="T66" fmla="*/ 439 w 3772"/>
              <a:gd name="T67" fmla="*/ 2267 h 2528"/>
              <a:gd name="T68" fmla="*/ 474 w 3772"/>
              <a:gd name="T69" fmla="*/ 1996 h 2528"/>
              <a:gd name="T70" fmla="*/ 1085 w 3772"/>
              <a:gd name="T71" fmla="*/ 2198 h 2528"/>
              <a:gd name="T72" fmla="*/ 429 w 3772"/>
              <a:gd name="T73" fmla="*/ 1261 h 2528"/>
              <a:gd name="T74" fmla="*/ 2035 w 3772"/>
              <a:gd name="T75" fmla="*/ 1579 h 2528"/>
              <a:gd name="T76" fmla="*/ 2535 w 3772"/>
              <a:gd name="T77" fmla="*/ 1456 h 2528"/>
              <a:gd name="T78" fmla="*/ 261 w 3772"/>
              <a:gd name="T79" fmla="*/ 1309 h 2528"/>
              <a:gd name="T80" fmla="*/ 1733 w 3772"/>
              <a:gd name="T81" fmla="*/ 1715 h 2528"/>
              <a:gd name="T82" fmla="*/ 188 w 3772"/>
              <a:gd name="T83" fmla="*/ 1585 h 2528"/>
              <a:gd name="T84" fmla="*/ 2995 w 3772"/>
              <a:gd name="T85" fmla="*/ 1499 h 2528"/>
              <a:gd name="T86" fmla="*/ 2995 w 3772"/>
              <a:gd name="T87" fmla="*/ 1499 h 2528"/>
              <a:gd name="T88" fmla="*/ 3292 w 3772"/>
              <a:gd name="T89" fmla="*/ 1616 h 2528"/>
              <a:gd name="T90" fmla="*/ 2511 w 3772"/>
              <a:gd name="T91" fmla="*/ 1641 h 2528"/>
              <a:gd name="T92" fmla="*/ 2136 w 3772"/>
              <a:gd name="T93" fmla="*/ 1667 h 2528"/>
              <a:gd name="T94" fmla="*/ 159 w 3772"/>
              <a:gd name="T95" fmla="*/ 1776 h 2528"/>
              <a:gd name="T96" fmla="*/ 2503 w 3772"/>
              <a:gd name="T97" fmla="*/ 2346 h 2528"/>
              <a:gd name="T98" fmla="*/ 3347 w 3772"/>
              <a:gd name="T99" fmla="*/ 2461 h 2528"/>
              <a:gd name="T100" fmla="*/ 3398 w 3772"/>
              <a:gd name="T101" fmla="*/ 1823 h 2528"/>
              <a:gd name="T102" fmla="*/ 282 w 3772"/>
              <a:gd name="T103" fmla="*/ 1732 h 2528"/>
              <a:gd name="T104" fmla="*/ 1530 w 3772"/>
              <a:gd name="T105" fmla="*/ 1794 h 2528"/>
              <a:gd name="T106" fmla="*/ 316 w 3772"/>
              <a:gd name="T107" fmla="*/ 1888 h 2528"/>
              <a:gd name="T108" fmla="*/ 3134 w 3772"/>
              <a:gd name="T109" fmla="*/ 2043 h 2528"/>
              <a:gd name="T110" fmla="*/ 1444 w 3772"/>
              <a:gd name="T111" fmla="*/ 2000 h 2528"/>
              <a:gd name="T112" fmla="*/ 1376 w 3772"/>
              <a:gd name="T113" fmla="*/ 2132 h 2528"/>
              <a:gd name="T114" fmla="*/ 289 w 3772"/>
              <a:gd name="T115" fmla="*/ 2356 h 2528"/>
              <a:gd name="T116" fmla="*/ 2685 w 3772"/>
              <a:gd name="T117" fmla="*/ 2205 h 2528"/>
              <a:gd name="T118" fmla="*/ 1885 w 3772"/>
              <a:gd name="T119" fmla="*/ 2462 h 2528"/>
              <a:gd name="T120" fmla="*/ 2613 w 3772"/>
              <a:gd name="T121" fmla="*/ 2434 h 2528"/>
              <a:gd name="T122" fmla="*/ 261 w 3772"/>
              <a:gd name="T123" fmla="*/ 2325 h 2528"/>
              <a:gd name="T124" fmla="*/ 282 w 3772"/>
              <a:gd name="T125" fmla="*/ 2462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2528">
                <a:moveTo>
                  <a:pt x="1" y="1"/>
                </a:moveTo>
                <a:lnTo>
                  <a:pt x="1" y="1"/>
                </a:lnTo>
                <a:lnTo>
                  <a:pt x="3708" y="1"/>
                </a:lnTo>
                <a:lnTo>
                  <a:pt x="3708" y="1"/>
                </a:lnTo>
                <a:lnTo>
                  <a:pt x="3738" y="0"/>
                </a:lnTo>
                <a:lnTo>
                  <a:pt x="3753" y="0"/>
                </a:lnTo>
                <a:lnTo>
                  <a:pt x="3766" y="1"/>
                </a:lnTo>
                <a:lnTo>
                  <a:pt x="3766" y="1"/>
                </a:lnTo>
                <a:lnTo>
                  <a:pt x="3770" y="1"/>
                </a:lnTo>
                <a:lnTo>
                  <a:pt x="3771" y="1"/>
                </a:lnTo>
                <a:lnTo>
                  <a:pt x="3771" y="4"/>
                </a:lnTo>
                <a:lnTo>
                  <a:pt x="3771" y="4"/>
                </a:lnTo>
                <a:lnTo>
                  <a:pt x="3771" y="2508"/>
                </a:lnTo>
                <a:lnTo>
                  <a:pt x="3771" y="2508"/>
                </a:lnTo>
                <a:lnTo>
                  <a:pt x="3772" y="2520"/>
                </a:lnTo>
                <a:lnTo>
                  <a:pt x="3771" y="2524"/>
                </a:lnTo>
                <a:lnTo>
                  <a:pt x="3769" y="2526"/>
                </a:lnTo>
                <a:lnTo>
                  <a:pt x="3767" y="2526"/>
                </a:lnTo>
                <a:lnTo>
                  <a:pt x="3767" y="2526"/>
                </a:lnTo>
                <a:lnTo>
                  <a:pt x="3762" y="2526"/>
                </a:lnTo>
                <a:lnTo>
                  <a:pt x="3762" y="2526"/>
                </a:lnTo>
                <a:lnTo>
                  <a:pt x="3732" y="2528"/>
                </a:lnTo>
                <a:lnTo>
                  <a:pt x="3703" y="2528"/>
                </a:lnTo>
                <a:lnTo>
                  <a:pt x="3674" y="2527"/>
                </a:lnTo>
                <a:lnTo>
                  <a:pt x="3643" y="2526"/>
                </a:lnTo>
                <a:lnTo>
                  <a:pt x="3643" y="2526"/>
                </a:lnTo>
                <a:lnTo>
                  <a:pt x="475" y="2526"/>
                </a:lnTo>
                <a:lnTo>
                  <a:pt x="475" y="2526"/>
                </a:lnTo>
                <a:lnTo>
                  <a:pt x="236" y="2526"/>
                </a:lnTo>
                <a:lnTo>
                  <a:pt x="118" y="2526"/>
                </a:lnTo>
                <a:lnTo>
                  <a:pt x="0" y="2525"/>
                </a:lnTo>
                <a:lnTo>
                  <a:pt x="0" y="2525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1" y="1"/>
                </a:lnTo>
                <a:lnTo>
                  <a:pt x="1" y="1"/>
                </a:lnTo>
                <a:close/>
                <a:moveTo>
                  <a:pt x="71" y="259"/>
                </a:moveTo>
                <a:lnTo>
                  <a:pt x="71" y="259"/>
                </a:lnTo>
                <a:lnTo>
                  <a:pt x="79" y="254"/>
                </a:lnTo>
                <a:lnTo>
                  <a:pt x="88" y="248"/>
                </a:lnTo>
                <a:lnTo>
                  <a:pt x="106" y="232"/>
                </a:lnTo>
                <a:lnTo>
                  <a:pt x="106" y="232"/>
                </a:lnTo>
                <a:lnTo>
                  <a:pt x="123" y="219"/>
                </a:lnTo>
                <a:lnTo>
                  <a:pt x="133" y="210"/>
                </a:lnTo>
                <a:lnTo>
                  <a:pt x="137" y="207"/>
                </a:lnTo>
                <a:lnTo>
                  <a:pt x="138" y="204"/>
                </a:lnTo>
                <a:lnTo>
                  <a:pt x="138" y="204"/>
                </a:lnTo>
                <a:lnTo>
                  <a:pt x="139" y="199"/>
                </a:lnTo>
                <a:lnTo>
                  <a:pt x="140" y="194"/>
                </a:lnTo>
                <a:lnTo>
                  <a:pt x="140" y="183"/>
                </a:lnTo>
                <a:lnTo>
                  <a:pt x="138" y="159"/>
                </a:lnTo>
                <a:lnTo>
                  <a:pt x="138" y="159"/>
                </a:lnTo>
                <a:lnTo>
                  <a:pt x="138" y="28"/>
                </a:lnTo>
                <a:lnTo>
                  <a:pt x="138" y="28"/>
                </a:lnTo>
                <a:lnTo>
                  <a:pt x="72" y="28"/>
                </a:lnTo>
                <a:lnTo>
                  <a:pt x="72" y="28"/>
                </a:lnTo>
                <a:lnTo>
                  <a:pt x="71" y="85"/>
                </a:lnTo>
                <a:lnTo>
                  <a:pt x="71" y="143"/>
                </a:lnTo>
                <a:lnTo>
                  <a:pt x="71" y="259"/>
                </a:lnTo>
                <a:lnTo>
                  <a:pt x="71" y="259"/>
                </a:lnTo>
                <a:close/>
                <a:moveTo>
                  <a:pt x="159" y="133"/>
                </a:moveTo>
                <a:lnTo>
                  <a:pt x="159" y="133"/>
                </a:lnTo>
                <a:lnTo>
                  <a:pt x="168" y="132"/>
                </a:lnTo>
                <a:lnTo>
                  <a:pt x="178" y="132"/>
                </a:lnTo>
                <a:lnTo>
                  <a:pt x="194" y="133"/>
                </a:lnTo>
                <a:lnTo>
                  <a:pt x="210" y="134"/>
                </a:lnTo>
                <a:lnTo>
                  <a:pt x="218" y="134"/>
                </a:lnTo>
                <a:lnTo>
                  <a:pt x="226" y="133"/>
                </a:lnTo>
                <a:lnTo>
                  <a:pt x="226" y="133"/>
                </a:lnTo>
                <a:lnTo>
                  <a:pt x="230" y="131"/>
                </a:lnTo>
                <a:lnTo>
                  <a:pt x="235" y="128"/>
                </a:lnTo>
                <a:lnTo>
                  <a:pt x="245" y="119"/>
                </a:lnTo>
                <a:lnTo>
                  <a:pt x="254" y="110"/>
                </a:lnTo>
                <a:lnTo>
                  <a:pt x="258" y="106"/>
                </a:lnTo>
                <a:lnTo>
                  <a:pt x="261" y="104"/>
                </a:lnTo>
                <a:lnTo>
                  <a:pt x="261" y="104"/>
                </a:lnTo>
                <a:lnTo>
                  <a:pt x="261" y="28"/>
                </a:lnTo>
                <a:lnTo>
                  <a:pt x="261" y="28"/>
                </a:lnTo>
                <a:lnTo>
                  <a:pt x="160" y="28"/>
                </a:lnTo>
                <a:lnTo>
                  <a:pt x="160" y="28"/>
                </a:lnTo>
                <a:lnTo>
                  <a:pt x="159" y="54"/>
                </a:lnTo>
                <a:lnTo>
                  <a:pt x="159" y="80"/>
                </a:lnTo>
                <a:lnTo>
                  <a:pt x="159" y="133"/>
                </a:lnTo>
                <a:lnTo>
                  <a:pt x="159" y="133"/>
                </a:lnTo>
                <a:close/>
                <a:moveTo>
                  <a:pt x="282" y="86"/>
                </a:moveTo>
                <a:lnTo>
                  <a:pt x="282" y="86"/>
                </a:lnTo>
                <a:lnTo>
                  <a:pt x="318" y="58"/>
                </a:lnTo>
                <a:lnTo>
                  <a:pt x="353" y="28"/>
                </a:lnTo>
                <a:lnTo>
                  <a:pt x="353" y="28"/>
                </a:lnTo>
                <a:lnTo>
                  <a:pt x="282" y="28"/>
                </a:lnTo>
                <a:lnTo>
                  <a:pt x="282" y="28"/>
                </a:lnTo>
                <a:lnTo>
                  <a:pt x="282" y="86"/>
                </a:lnTo>
                <a:lnTo>
                  <a:pt x="282" y="86"/>
                </a:lnTo>
                <a:close/>
                <a:moveTo>
                  <a:pt x="429" y="28"/>
                </a:moveTo>
                <a:lnTo>
                  <a:pt x="429" y="28"/>
                </a:lnTo>
                <a:lnTo>
                  <a:pt x="428" y="55"/>
                </a:lnTo>
                <a:lnTo>
                  <a:pt x="428" y="83"/>
                </a:lnTo>
                <a:lnTo>
                  <a:pt x="428" y="138"/>
                </a:lnTo>
                <a:lnTo>
                  <a:pt x="428" y="138"/>
                </a:lnTo>
                <a:lnTo>
                  <a:pt x="447" y="126"/>
                </a:lnTo>
                <a:lnTo>
                  <a:pt x="466" y="113"/>
                </a:lnTo>
                <a:lnTo>
                  <a:pt x="501" y="84"/>
                </a:lnTo>
                <a:lnTo>
                  <a:pt x="501" y="84"/>
                </a:lnTo>
                <a:lnTo>
                  <a:pt x="565" y="36"/>
                </a:lnTo>
                <a:lnTo>
                  <a:pt x="565" y="36"/>
                </a:lnTo>
                <a:lnTo>
                  <a:pt x="569" y="31"/>
                </a:lnTo>
                <a:lnTo>
                  <a:pt x="571" y="29"/>
                </a:lnTo>
                <a:lnTo>
                  <a:pt x="571" y="28"/>
                </a:lnTo>
                <a:lnTo>
                  <a:pt x="571" y="28"/>
                </a:lnTo>
                <a:lnTo>
                  <a:pt x="571" y="28"/>
                </a:lnTo>
                <a:lnTo>
                  <a:pt x="429" y="28"/>
                </a:lnTo>
                <a:lnTo>
                  <a:pt x="429" y="28"/>
                </a:lnTo>
                <a:close/>
                <a:moveTo>
                  <a:pt x="635" y="42"/>
                </a:moveTo>
                <a:lnTo>
                  <a:pt x="635" y="42"/>
                </a:lnTo>
                <a:lnTo>
                  <a:pt x="624" y="38"/>
                </a:lnTo>
                <a:lnTo>
                  <a:pt x="612" y="32"/>
                </a:lnTo>
                <a:lnTo>
                  <a:pt x="607" y="30"/>
                </a:lnTo>
                <a:lnTo>
                  <a:pt x="601" y="29"/>
                </a:lnTo>
                <a:lnTo>
                  <a:pt x="597" y="29"/>
                </a:lnTo>
                <a:lnTo>
                  <a:pt x="593" y="30"/>
                </a:lnTo>
                <a:lnTo>
                  <a:pt x="593" y="30"/>
                </a:lnTo>
                <a:lnTo>
                  <a:pt x="522" y="85"/>
                </a:lnTo>
                <a:lnTo>
                  <a:pt x="452" y="139"/>
                </a:lnTo>
                <a:lnTo>
                  <a:pt x="452" y="139"/>
                </a:lnTo>
                <a:lnTo>
                  <a:pt x="448" y="142"/>
                </a:lnTo>
                <a:lnTo>
                  <a:pt x="446" y="144"/>
                </a:lnTo>
                <a:lnTo>
                  <a:pt x="446" y="146"/>
                </a:lnTo>
                <a:lnTo>
                  <a:pt x="446" y="146"/>
                </a:lnTo>
                <a:lnTo>
                  <a:pt x="668" y="146"/>
                </a:lnTo>
                <a:lnTo>
                  <a:pt x="778" y="146"/>
                </a:lnTo>
                <a:lnTo>
                  <a:pt x="889" y="145"/>
                </a:lnTo>
                <a:lnTo>
                  <a:pt x="889" y="145"/>
                </a:lnTo>
                <a:lnTo>
                  <a:pt x="762" y="94"/>
                </a:lnTo>
                <a:lnTo>
                  <a:pt x="635" y="42"/>
                </a:lnTo>
                <a:lnTo>
                  <a:pt x="635" y="42"/>
                </a:lnTo>
                <a:close/>
                <a:moveTo>
                  <a:pt x="924" y="145"/>
                </a:moveTo>
                <a:lnTo>
                  <a:pt x="924" y="145"/>
                </a:lnTo>
                <a:lnTo>
                  <a:pt x="930" y="129"/>
                </a:lnTo>
                <a:lnTo>
                  <a:pt x="936" y="114"/>
                </a:lnTo>
                <a:lnTo>
                  <a:pt x="939" y="106"/>
                </a:lnTo>
                <a:lnTo>
                  <a:pt x="942" y="97"/>
                </a:lnTo>
                <a:lnTo>
                  <a:pt x="944" y="88"/>
                </a:lnTo>
                <a:lnTo>
                  <a:pt x="945" y="78"/>
                </a:lnTo>
                <a:lnTo>
                  <a:pt x="945" y="78"/>
                </a:lnTo>
                <a:lnTo>
                  <a:pt x="947" y="77"/>
                </a:lnTo>
                <a:lnTo>
                  <a:pt x="950" y="77"/>
                </a:lnTo>
                <a:lnTo>
                  <a:pt x="957" y="77"/>
                </a:lnTo>
                <a:lnTo>
                  <a:pt x="957" y="77"/>
                </a:lnTo>
                <a:lnTo>
                  <a:pt x="955" y="67"/>
                </a:lnTo>
                <a:lnTo>
                  <a:pt x="955" y="62"/>
                </a:lnTo>
                <a:lnTo>
                  <a:pt x="955" y="57"/>
                </a:lnTo>
                <a:lnTo>
                  <a:pt x="955" y="57"/>
                </a:lnTo>
                <a:lnTo>
                  <a:pt x="946" y="51"/>
                </a:lnTo>
                <a:lnTo>
                  <a:pt x="938" y="45"/>
                </a:lnTo>
                <a:lnTo>
                  <a:pt x="932" y="37"/>
                </a:lnTo>
                <a:lnTo>
                  <a:pt x="926" y="28"/>
                </a:lnTo>
                <a:lnTo>
                  <a:pt x="926" y="28"/>
                </a:lnTo>
                <a:lnTo>
                  <a:pt x="781" y="28"/>
                </a:lnTo>
                <a:lnTo>
                  <a:pt x="709" y="28"/>
                </a:lnTo>
                <a:lnTo>
                  <a:pt x="638" y="29"/>
                </a:lnTo>
                <a:lnTo>
                  <a:pt x="638" y="29"/>
                </a:lnTo>
                <a:lnTo>
                  <a:pt x="710" y="58"/>
                </a:lnTo>
                <a:lnTo>
                  <a:pt x="781" y="87"/>
                </a:lnTo>
                <a:lnTo>
                  <a:pt x="924" y="145"/>
                </a:lnTo>
                <a:lnTo>
                  <a:pt x="924" y="145"/>
                </a:lnTo>
                <a:close/>
                <a:moveTo>
                  <a:pt x="1000" y="48"/>
                </a:moveTo>
                <a:lnTo>
                  <a:pt x="1000" y="48"/>
                </a:lnTo>
                <a:lnTo>
                  <a:pt x="1001" y="51"/>
                </a:lnTo>
                <a:lnTo>
                  <a:pt x="1003" y="54"/>
                </a:lnTo>
                <a:lnTo>
                  <a:pt x="1007" y="59"/>
                </a:lnTo>
                <a:lnTo>
                  <a:pt x="1011" y="63"/>
                </a:lnTo>
                <a:lnTo>
                  <a:pt x="1012" y="65"/>
                </a:lnTo>
                <a:lnTo>
                  <a:pt x="1012" y="68"/>
                </a:lnTo>
                <a:lnTo>
                  <a:pt x="1012" y="68"/>
                </a:lnTo>
                <a:lnTo>
                  <a:pt x="1011" y="73"/>
                </a:lnTo>
                <a:lnTo>
                  <a:pt x="1008" y="78"/>
                </a:lnTo>
                <a:lnTo>
                  <a:pt x="1002" y="82"/>
                </a:lnTo>
                <a:lnTo>
                  <a:pt x="999" y="83"/>
                </a:lnTo>
                <a:lnTo>
                  <a:pt x="995" y="84"/>
                </a:lnTo>
                <a:lnTo>
                  <a:pt x="995" y="84"/>
                </a:lnTo>
                <a:lnTo>
                  <a:pt x="996" y="90"/>
                </a:lnTo>
                <a:lnTo>
                  <a:pt x="996" y="98"/>
                </a:lnTo>
                <a:lnTo>
                  <a:pt x="995" y="106"/>
                </a:lnTo>
                <a:lnTo>
                  <a:pt x="994" y="114"/>
                </a:lnTo>
                <a:lnTo>
                  <a:pt x="991" y="130"/>
                </a:lnTo>
                <a:lnTo>
                  <a:pt x="989" y="138"/>
                </a:lnTo>
                <a:lnTo>
                  <a:pt x="988" y="146"/>
                </a:lnTo>
                <a:lnTo>
                  <a:pt x="988" y="146"/>
                </a:lnTo>
                <a:lnTo>
                  <a:pt x="995" y="146"/>
                </a:lnTo>
                <a:lnTo>
                  <a:pt x="1001" y="145"/>
                </a:lnTo>
                <a:lnTo>
                  <a:pt x="1007" y="143"/>
                </a:lnTo>
                <a:lnTo>
                  <a:pt x="1012" y="141"/>
                </a:lnTo>
                <a:lnTo>
                  <a:pt x="1023" y="136"/>
                </a:lnTo>
                <a:lnTo>
                  <a:pt x="1033" y="132"/>
                </a:lnTo>
                <a:lnTo>
                  <a:pt x="1033" y="132"/>
                </a:lnTo>
                <a:lnTo>
                  <a:pt x="1040" y="123"/>
                </a:lnTo>
                <a:lnTo>
                  <a:pt x="1044" y="119"/>
                </a:lnTo>
                <a:lnTo>
                  <a:pt x="1048" y="116"/>
                </a:lnTo>
                <a:lnTo>
                  <a:pt x="1048" y="116"/>
                </a:lnTo>
                <a:lnTo>
                  <a:pt x="1056" y="113"/>
                </a:lnTo>
                <a:lnTo>
                  <a:pt x="1063" y="113"/>
                </a:lnTo>
                <a:lnTo>
                  <a:pt x="1071" y="112"/>
                </a:lnTo>
                <a:lnTo>
                  <a:pt x="1080" y="111"/>
                </a:lnTo>
                <a:lnTo>
                  <a:pt x="1080" y="111"/>
                </a:lnTo>
                <a:lnTo>
                  <a:pt x="1085" y="110"/>
                </a:lnTo>
                <a:lnTo>
                  <a:pt x="1090" y="108"/>
                </a:lnTo>
                <a:lnTo>
                  <a:pt x="1101" y="103"/>
                </a:lnTo>
                <a:lnTo>
                  <a:pt x="1101" y="103"/>
                </a:lnTo>
                <a:lnTo>
                  <a:pt x="1174" y="70"/>
                </a:lnTo>
                <a:lnTo>
                  <a:pt x="1245" y="39"/>
                </a:lnTo>
                <a:lnTo>
                  <a:pt x="1245" y="39"/>
                </a:lnTo>
                <a:lnTo>
                  <a:pt x="1243" y="33"/>
                </a:lnTo>
                <a:lnTo>
                  <a:pt x="1243" y="31"/>
                </a:lnTo>
                <a:lnTo>
                  <a:pt x="1244" y="28"/>
                </a:lnTo>
                <a:lnTo>
                  <a:pt x="1244" y="28"/>
                </a:lnTo>
                <a:lnTo>
                  <a:pt x="997" y="28"/>
                </a:lnTo>
                <a:lnTo>
                  <a:pt x="997" y="28"/>
                </a:lnTo>
                <a:lnTo>
                  <a:pt x="998" y="33"/>
                </a:lnTo>
                <a:lnTo>
                  <a:pt x="999" y="38"/>
                </a:lnTo>
                <a:lnTo>
                  <a:pt x="999" y="43"/>
                </a:lnTo>
                <a:lnTo>
                  <a:pt x="1000" y="48"/>
                </a:lnTo>
                <a:lnTo>
                  <a:pt x="1000" y="48"/>
                </a:lnTo>
                <a:close/>
                <a:moveTo>
                  <a:pt x="1418" y="43"/>
                </a:moveTo>
                <a:lnTo>
                  <a:pt x="1418" y="43"/>
                </a:lnTo>
                <a:lnTo>
                  <a:pt x="1400" y="35"/>
                </a:lnTo>
                <a:lnTo>
                  <a:pt x="1391" y="30"/>
                </a:lnTo>
                <a:lnTo>
                  <a:pt x="1382" y="28"/>
                </a:lnTo>
                <a:lnTo>
                  <a:pt x="1382" y="28"/>
                </a:lnTo>
                <a:lnTo>
                  <a:pt x="1370" y="27"/>
                </a:lnTo>
                <a:lnTo>
                  <a:pt x="1355" y="28"/>
                </a:lnTo>
                <a:lnTo>
                  <a:pt x="1343" y="28"/>
                </a:lnTo>
                <a:lnTo>
                  <a:pt x="1332" y="28"/>
                </a:lnTo>
                <a:lnTo>
                  <a:pt x="1332" y="28"/>
                </a:lnTo>
                <a:lnTo>
                  <a:pt x="1333" y="33"/>
                </a:lnTo>
                <a:lnTo>
                  <a:pt x="1335" y="38"/>
                </a:lnTo>
                <a:lnTo>
                  <a:pt x="1338" y="45"/>
                </a:lnTo>
                <a:lnTo>
                  <a:pt x="1341" y="52"/>
                </a:lnTo>
                <a:lnTo>
                  <a:pt x="1341" y="56"/>
                </a:lnTo>
                <a:lnTo>
                  <a:pt x="1341" y="61"/>
                </a:lnTo>
                <a:lnTo>
                  <a:pt x="1341" y="61"/>
                </a:lnTo>
                <a:lnTo>
                  <a:pt x="1340" y="65"/>
                </a:lnTo>
                <a:lnTo>
                  <a:pt x="1338" y="69"/>
                </a:lnTo>
                <a:lnTo>
                  <a:pt x="1332" y="77"/>
                </a:lnTo>
                <a:lnTo>
                  <a:pt x="1330" y="81"/>
                </a:lnTo>
                <a:lnTo>
                  <a:pt x="1328" y="86"/>
                </a:lnTo>
                <a:lnTo>
                  <a:pt x="1328" y="91"/>
                </a:lnTo>
                <a:lnTo>
                  <a:pt x="1329" y="97"/>
                </a:lnTo>
                <a:lnTo>
                  <a:pt x="1329" y="97"/>
                </a:lnTo>
                <a:lnTo>
                  <a:pt x="1330" y="98"/>
                </a:lnTo>
                <a:lnTo>
                  <a:pt x="1331" y="99"/>
                </a:lnTo>
                <a:lnTo>
                  <a:pt x="1334" y="100"/>
                </a:lnTo>
                <a:lnTo>
                  <a:pt x="1337" y="101"/>
                </a:lnTo>
                <a:lnTo>
                  <a:pt x="1338" y="103"/>
                </a:lnTo>
                <a:lnTo>
                  <a:pt x="1339" y="105"/>
                </a:lnTo>
                <a:lnTo>
                  <a:pt x="1339" y="105"/>
                </a:lnTo>
                <a:lnTo>
                  <a:pt x="1338" y="125"/>
                </a:lnTo>
                <a:lnTo>
                  <a:pt x="1337" y="136"/>
                </a:lnTo>
                <a:lnTo>
                  <a:pt x="1336" y="146"/>
                </a:lnTo>
                <a:lnTo>
                  <a:pt x="1336" y="146"/>
                </a:lnTo>
                <a:lnTo>
                  <a:pt x="1504" y="146"/>
                </a:lnTo>
                <a:lnTo>
                  <a:pt x="1588" y="146"/>
                </a:lnTo>
                <a:lnTo>
                  <a:pt x="1670" y="145"/>
                </a:lnTo>
                <a:lnTo>
                  <a:pt x="1670" y="145"/>
                </a:lnTo>
                <a:lnTo>
                  <a:pt x="1544" y="94"/>
                </a:lnTo>
                <a:lnTo>
                  <a:pt x="1418" y="43"/>
                </a:lnTo>
                <a:lnTo>
                  <a:pt x="1418" y="43"/>
                </a:lnTo>
                <a:close/>
                <a:moveTo>
                  <a:pt x="1565" y="88"/>
                </a:moveTo>
                <a:lnTo>
                  <a:pt x="1565" y="88"/>
                </a:lnTo>
                <a:lnTo>
                  <a:pt x="1619" y="110"/>
                </a:lnTo>
                <a:lnTo>
                  <a:pt x="1673" y="132"/>
                </a:lnTo>
                <a:lnTo>
                  <a:pt x="1673" y="132"/>
                </a:lnTo>
                <a:lnTo>
                  <a:pt x="1688" y="138"/>
                </a:lnTo>
                <a:lnTo>
                  <a:pt x="1701" y="144"/>
                </a:lnTo>
                <a:lnTo>
                  <a:pt x="1708" y="146"/>
                </a:lnTo>
                <a:lnTo>
                  <a:pt x="1717" y="146"/>
                </a:lnTo>
                <a:lnTo>
                  <a:pt x="1724" y="146"/>
                </a:lnTo>
                <a:lnTo>
                  <a:pt x="1733" y="143"/>
                </a:lnTo>
                <a:lnTo>
                  <a:pt x="1733" y="143"/>
                </a:lnTo>
                <a:lnTo>
                  <a:pt x="1733" y="28"/>
                </a:lnTo>
                <a:lnTo>
                  <a:pt x="1733" y="28"/>
                </a:lnTo>
                <a:lnTo>
                  <a:pt x="1576" y="28"/>
                </a:lnTo>
                <a:lnTo>
                  <a:pt x="1497" y="28"/>
                </a:lnTo>
                <a:lnTo>
                  <a:pt x="1420" y="29"/>
                </a:lnTo>
                <a:lnTo>
                  <a:pt x="1420" y="29"/>
                </a:lnTo>
                <a:lnTo>
                  <a:pt x="1455" y="43"/>
                </a:lnTo>
                <a:lnTo>
                  <a:pt x="1490" y="58"/>
                </a:lnTo>
                <a:lnTo>
                  <a:pt x="1565" y="88"/>
                </a:lnTo>
                <a:lnTo>
                  <a:pt x="1565" y="88"/>
                </a:lnTo>
                <a:close/>
                <a:moveTo>
                  <a:pt x="1827" y="101"/>
                </a:moveTo>
                <a:lnTo>
                  <a:pt x="1827" y="101"/>
                </a:lnTo>
                <a:lnTo>
                  <a:pt x="1857" y="88"/>
                </a:lnTo>
                <a:lnTo>
                  <a:pt x="1857" y="88"/>
                </a:lnTo>
                <a:lnTo>
                  <a:pt x="1857" y="28"/>
                </a:lnTo>
                <a:lnTo>
                  <a:pt x="1857" y="28"/>
                </a:lnTo>
                <a:lnTo>
                  <a:pt x="1777" y="28"/>
                </a:lnTo>
                <a:lnTo>
                  <a:pt x="1777" y="28"/>
                </a:lnTo>
                <a:lnTo>
                  <a:pt x="1802" y="66"/>
                </a:lnTo>
                <a:lnTo>
                  <a:pt x="1814" y="84"/>
                </a:lnTo>
                <a:lnTo>
                  <a:pt x="1827" y="101"/>
                </a:lnTo>
                <a:lnTo>
                  <a:pt x="1827" y="101"/>
                </a:lnTo>
                <a:close/>
                <a:moveTo>
                  <a:pt x="1885" y="28"/>
                </a:moveTo>
                <a:lnTo>
                  <a:pt x="1885" y="28"/>
                </a:lnTo>
                <a:lnTo>
                  <a:pt x="1885" y="76"/>
                </a:lnTo>
                <a:lnTo>
                  <a:pt x="1885" y="76"/>
                </a:lnTo>
                <a:lnTo>
                  <a:pt x="1950" y="48"/>
                </a:lnTo>
                <a:lnTo>
                  <a:pt x="1950" y="48"/>
                </a:lnTo>
                <a:lnTo>
                  <a:pt x="1957" y="45"/>
                </a:lnTo>
                <a:lnTo>
                  <a:pt x="1965" y="42"/>
                </a:lnTo>
                <a:lnTo>
                  <a:pt x="1968" y="40"/>
                </a:lnTo>
                <a:lnTo>
                  <a:pt x="1970" y="37"/>
                </a:lnTo>
                <a:lnTo>
                  <a:pt x="1971" y="32"/>
                </a:lnTo>
                <a:lnTo>
                  <a:pt x="1970" y="28"/>
                </a:lnTo>
                <a:lnTo>
                  <a:pt x="1970" y="28"/>
                </a:lnTo>
                <a:lnTo>
                  <a:pt x="1885" y="28"/>
                </a:lnTo>
                <a:lnTo>
                  <a:pt x="1885" y="28"/>
                </a:lnTo>
                <a:close/>
                <a:moveTo>
                  <a:pt x="2087" y="88"/>
                </a:moveTo>
                <a:lnTo>
                  <a:pt x="2087" y="88"/>
                </a:lnTo>
                <a:lnTo>
                  <a:pt x="2099" y="103"/>
                </a:lnTo>
                <a:lnTo>
                  <a:pt x="2112" y="118"/>
                </a:lnTo>
                <a:lnTo>
                  <a:pt x="2112" y="118"/>
                </a:lnTo>
                <a:lnTo>
                  <a:pt x="2126" y="135"/>
                </a:lnTo>
                <a:lnTo>
                  <a:pt x="2134" y="142"/>
                </a:lnTo>
                <a:lnTo>
                  <a:pt x="2137" y="145"/>
                </a:lnTo>
                <a:lnTo>
                  <a:pt x="2140" y="146"/>
                </a:lnTo>
                <a:lnTo>
                  <a:pt x="2140" y="146"/>
                </a:lnTo>
                <a:lnTo>
                  <a:pt x="2147" y="147"/>
                </a:lnTo>
                <a:lnTo>
                  <a:pt x="2156" y="147"/>
                </a:lnTo>
                <a:lnTo>
                  <a:pt x="2175" y="146"/>
                </a:lnTo>
                <a:lnTo>
                  <a:pt x="2175" y="146"/>
                </a:lnTo>
                <a:lnTo>
                  <a:pt x="2301" y="146"/>
                </a:lnTo>
                <a:lnTo>
                  <a:pt x="2363" y="146"/>
                </a:lnTo>
                <a:lnTo>
                  <a:pt x="2424" y="145"/>
                </a:lnTo>
                <a:lnTo>
                  <a:pt x="2424" y="145"/>
                </a:lnTo>
                <a:lnTo>
                  <a:pt x="2298" y="94"/>
                </a:lnTo>
                <a:lnTo>
                  <a:pt x="2172" y="43"/>
                </a:lnTo>
                <a:lnTo>
                  <a:pt x="2172" y="43"/>
                </a:lnTo>
                <a:lnTo>
                  <a:pt x="2153" y="35"/>
                </a:lnTo>
                <a:lnTo>
                  <a:pt x="2145" y="30"/>
                </a:lnTo>
                <a:lnTo>
                  <a:pt x="2136" y="28"/>
                </a:lnTo>
                <a:lnTo>
                  <a:pt x="2136" y="28"/>
                </a:lnTo>
                <a:lnTo>
                  <a:pt x="2123" y="26"/>
                </a:lnTo>
                <a:lnTo>
                  <a:pt x="2110" y="26"/>
                </a:lnTo>
                <a:lnTo>
                  <a:pt x="2085" y="27"/>
                </a:lnTo>
                <a:lnTo>
                  <a:pt x="2059" y="29"/>
                </a:lnTo>
                <a:lnTo>
                  <a:pt x="2046" y="29"/>
                </a:lnTo>
                <a:lnTo>
                  <a:pt x="2033" y="28"/>
                </a:lnTo>
                <a:lnTo>
                  <a:pt x="2033" y="28"/>
                </a:lnTo>
                <a:lnTo>
                  <a:pt x="2033" y="28"/>
                </a:lnTo>
                <a:lnTo>
                  <a:pt x="2033" y="29"/>
                </a:lnTo>
                <a:lnTo>
                  <a:pt x="2033" y="29"/>
                </a:lnTo>
                <a:lnTo>
                  <a:pt x="2087" y="88"/>
                </a:lnTo>
                <a:lnTo>
                  <a:pt x="2087" y="88"/>
                </a:lnTo>
                <a:close/>
                <a:moveTo>
                  <a:pt x="2424" y="131"/>
                </a:moveTo>
                <a:lnTo>
                  <a:pt x="2424" y="131"/>
                </a:lnTo>
                <a:lnTo>
                  <a:pt x="2443" y="140"/>
                </a:lnTo>
                <a:lnTo>
                  <a:pt x="2453" y="144"/>
                </a:lnTo>
                <a:lnTo>
                  <a:pt x="2457" y="145"/>
                </a:lnTo>
                <a:lnTo>
                  <a:pt x="2460" y="145"/>
                </a:lnTo>
                <a:lnTo>
                  <a:pt x="2460" y="145"/>
                </a:lnTo>
                <a:lnTo>
                  <a:pt x="2463" y="145"/>
                </a:lnTo>
                <a:lnTo>
                  <a:pt x="2467" y="143"/>
                </a:lnTo>
                <a:lnTo>
                  <a:pt x="2476" y="139"/>
                </a:lnTo>
                <a:lnTo>
                  <a:pt x="2494" y="131"/>
                </a:lnTo>
                <a:lnTo>
                  <a:pt x="2494" y="131"/>
                </a:lnTo>
                <a:lnTo>
                  <a:pt x="2612" y="79"/>
                </a:lnTo>
                <a:lnTo>
                  <a:pt x="2728" y="28"/>
                </a:lnTo>
                <a:lnTo>
                  <a:pt x="2728" y="28"/>
                </a:lnTo>
                <a:lnTo>
                  <a:pt x="2450" y="28"/>
                </a:lnTo>
                <a:lnTo>
                  <a:pt x="2312" y="28"/>
                </a:lnTo>
                <a:lnTo>
                  <a:pt x="2174" y="29"/>
                </a:lnTo>
                <a:lnTo>
                  <a:pt x="2174" y="29"/>
                </a:lnTo>
                <a:lnTo>
                  <a:pt x="2298" y="79"/>
                </a:lnTo>
                <a:lnTo>
                  <a:pt x="2424" y="131"/>
                </a:lnTo>
                <a:lnTo>
                  <a:pt x="2424" y="131"/>
                </a:lnTo>
                <a:close/>
                <a:moveTo>
                  <a:pt x="2842" y="52"/>
                </a:moveTo>
                <a:lnTo>
                  <a:pt x="2842" y="52"/>
                </a:lnTo>
                <a:lnTo>
                  <a:pt x="2825" y="43"/>
                </a:lnTo>
                <a:lnTo>
                  <a:pt x="2815" y="38"/>
                </a:lnTo>
                <a:lnTo>
                  <a:pt x="2804" y="33"/>
                </a:lnTo>
                <a:lnTo>
                  <a:pt x="2793" y="29"/>
                </a:lnTo>
                <a:lnTo>
                  <a:pt x="2782" y="27"/>
                </a:lnTo>
                <a:lnTo>
                  <a:pt x="2777" y="26"/>
                </a:lnTo>
                <a:lnTo>
                  <a:pt x="2771" y="27"/>
                </a:lnTo>
                <a:lnTo>
                  <a:pt x="2766" y="28"/>
                </a:lnTo>
                <a:lnTo>
                  <a:pt x="2761" y="30"/>
                </a:lnTo>
                <a:lnTo>
                  <a:pt x="2761" y="30"/>
                </a:lnTo>
                <a:lnTo>
                  <a:pt x="2695" y="59"/>
                </a:lnTo>
                <a:lnTo>
                  <a:pt x="2628" y="87"/>
                </a:lnTo>
                <a:lnTo>
                  <a:pt x="2561" y="117"/>
                </a:lnTo>
                <a:lnTo>
                  <a:pt x="2495" y="146"/>
                </a:lnTo>
                <a:lnTo>
                  <a:pt x="2495" y="146"/>
                </a:lnTo>
                <a:lnTo>
                  <a:pt x="2998" y="146"/>
                </a:lnTo>
                <a:lnTo>
                  <a:pt x="2998" y="146"/>
                </a:lnTo>
                <a:lnTo>
                  <a:pt x="2998" y="121"/>
                </a:lnTo>
                <a:lnTo>
                  <a:pt x="2998" y="121"/>
                </a:lnTo>
                <a:lnTo>
                  <a:pt x="2960" y="104"/>
                </a:lnTo>
                <a:lnTo>
                  <a:pt x="2921" y="86"/>
                </a:lnTo>
                <a:lnTo>
                  <a:pt x="2842" y="52"/>
                </a:lnTo>
                <a:lnTo>
                  <a:pt x="2842" y="52"/>
                </a:lnTo>
                <a:close/>
                <a:moveTo>
                  <a:pt x="2998" y="106"/>
                </a:moveTo>
                <a:lnTo>
                  <a:pt x="2998" y="106"/>
                </a:lnTo>
                <a:lnTo>
                  <a:pt x="2998" y="28"/>
                </a:lnTo>
                <a:lnTo>
                  <a:pt x="2998" y="28"/>
                </a:lnTo>
                <a:lnTo>
                  <a:pt x="2911" y="28"/>
                </a:lnTo>
                <a:lnTo>
                  <a:pt x="2868" y="28"/>
                </a:lnTo>
                <a:lnTo>
                  <a:pt x="2825" y="29"/>
                </a:lnTo>
                <a:lnTo>
                  <a:pt x="2825" y="29"/>
                </a:lnTo>
                <a:lnTo>
                  <a:pt x="2869" y="48"/>
                </a:lnTo>
                <a:lnTo>
                  <a:pt x="2912" y="67"/>
                </a:lnTo>
                <a:lnTo>
                  <a:pt x="2954" y="86"/>
                </a:lnTo>
                <a:lnTo>
                  <a:pt x="2998" y="106"/>
                </a:lnTo>
                <a:lnTo>
                  <a:pt x="2998" y="106"/>
                </a:lnTo>
                <a:close/>
                <a:moveTo>
                  <a:pt x="3093" y="146"/>
                </a:moveTo>
                <a:lnTo>
                  <a:pt x="3093" y="146"/>
                </a:lnTo>
                <a:lnTo>
                  <a:pt x="3093" y="28"/>
                </a:lnTo>
                <a:lnTo>
                  <a:pt x="3093" y="28"/>
                </a:lnTo>
                <a:lnTo>
                  <a:pt x="3067" y="28"/>
                </a:lnTo>
                <a:lnTo>
                  <a:pt x="3055" y="28"/>
                </a:lnTo>
                <a:lnTo>
                  <a:pt x="3043" y="29"/>
                </a:lnTo>
                <a:lnTo>
                  <a:pt x="3043" y="29"/>
                </a:lnTo>
                <a:lnTo>
                  <a:pt x="3056" y="58"/>
                </a:lnTo>
                <a:lnTo>
                  <a:pt x="3068" y="87"/>
                </a:lnTo>
                <a:lnTo>
                  <a:pt x="3080" y="118"/>
                </a:lnTo>
                <a:lnTo>
                  <a:pt x="3093" y="146"/>
                </a:lnTo>
                <a:lnTo>
                  <a:pt x="3093" y="146"/>
                </a:lnTo>
                <a:close/>
                <a:moveTo>
                  <a:pt x="3120" y="28"/>
                </a:moveTo>
                <a:lnTo>
                  <a:pt x="3120" y="28"/>
                </a:lnTo>
                <a:lnTo>
                  <a:pt x="3119" y="57"/>
                </a:lnTo>
                <a:lnTo>
                  <a:pt x="3119" y="86"/>
                </a:lnTo>
                <a:lnTo>
                  <a:pt x="3119" y="146"/>
                </a:lnTo>
                <a:lnTo>
                  <a:pt x="3119" y="146"/>
                </a:lnTo>
                <a:lnTo>
                  <a:pt x="3128" y="145"/>
                </a:lnTo>
                <a:lnTo>
                  <a:pt x="3136" y="143"/>
                </a:lnTo>
                <a:lnTo>
                  <a:pt x="3151" y="137"/>
                </a:lnTo>
                <a:lnTo>
                  <a:pt x="3166" y="130"/>
                </a:lnTo>
                <a:lnTo>
                  <a:pt x="3173" y="127"/>
                </a:lnTo>
                <a:lnTo>
                  <a:pt x="3182" y="125"/>
                </a:lnTo>
                <a:lnTo>
                  <a:pt x="3182" y="125"/>
                </a:lnTo>
                <a:lnTo>
                  <a:pt x="3182" y="28"/>
                </a:lnTo>
                <a:lnTo>
                  <a:pt x="3182" y="28"/>
                </a:lnTo>
                <a:lnTo>
                  <a:pt x="3120" y="28"/>
                </a:lnTo>
                <a:lnTo>
                  <a:pt x="3120" y="28"/>
                </a:lnTo>
                <a:close/>
                <a:moveTo>
                  <a:pt x="3226" y="28"/>
                </a:moveTo>
                <a:lnTo>
                  <a:pt x="3226" y="28"/>
                </a:lnTo>
                <a:lnTo>
                  <a:pt x="3225" y="48"/>
                </a:lnTo>
                <a:lnTo>
                  <a:pt x="3224" y="67"/>
                </a:lnTo>
                <a:lnTo>
                  <a:pt x="3225" y="108"/>
                </a:lnTo>
                <a:lnTo>
                  <a:pt x="3225" y="108"/>
                </a:lnTo>
                <a:lnTo>
                  <a:pt x="3324" y="68"/>
                </a:lnTo>
                <a:lnTo>
                  <a:pt x="3422" y="28"/>
                </a:lnTo>
                <a:lnTo>
                  <a:pt x="3422" y="28"/>
                </a:lnTo>
                <a:lnTo>
                  <a:pt x="3226" y="28"/>
                </a:lnTo>
                <a:lnTo>
                  <a:pt x="3226" y="28"/>
                </a:lnTo>
                <a:close/>
                <a:moveTo>
                  <a:pt x="3537" y="39"/>
                </a:moveTo>
                <a:lnTo>
                  <a:pt x="3537" y="39"/>
                </a:lnTo>
                <a:lnTo>
                  <a:pt x="3524" y="32"/>
                </a:lnTo>
                <a:lnTo>
                  <a:pt x="3518" y="30"/>
                </a:lnTo>
                <a:lnTo>
                  <a:pt x="3513" y="28"/>
                </a:lnTo>
                <a:lnTo>
                  <a:pt x="3513" y="28"/>
                </a:lnTo>
                <a:lnTo>
                  <a:pt x="3499" y="27"/>
                </a:lnTo>
                <a:lnTo>
                  <a:pt x="3483" y="27"/>
                </a:lnTo>
                <a:lnTo>
                  <a:pt x="3468" y="28"/>
                </a:lnTo>
                <a:lnTo>
                  <a:pt x="3462" y="29"/>
                </a:lnTo>
                <a:lnTo>
                  <a:pt x="3457" y="30"/>
                </a:lnTo>
                <a:lnTo>
                  <a:pt x="3457" y="30"/>
                </a:lnTo>
                <a:lnTo>
                  <a:pt x="3342" y="76"/>
                </a:lnTo>
                <a:lnTo>
                  <a:pt x="3225" y="122"/>
                </a:lnTo>
                <a:lnTo>
                  <a:pt x="3225" y="122"/>
                </a:lnTo>
                <a:lnTo>
                  <a:pt x="3225" y="146"/>
                </a:lnTo>
                <a:lnTo>
                  <a:pt x="3225" y="146"/>
                </a:lnTo>
                <a:lnTo>
                  <a:pt x="3701" y="146"/>
                </a:lnTo>
                <a:lnTo>
                  <a:pt x="3701" y="146"/>
                </a:lnTo>
                <a:lnTo>
                  <a:pt x="3701" y="112"/>
                </a:lnTo>
                <a:lnTo>
                  <a:pt x="3701" y="112"/>
                </a:lnTo>
                <a:lnTo>
                  <a:pt x="3537" y="39"/>
                </a:lnTo>
                <a:lnTo>
                  <a:pt x="3537" y="39"/>
                </a:lnTo>
                <a:close/>
                <a:moveTo>
                  <a:pt x="3701" y="97"/>
                </a:moveTo>
                <a:lnTo>
                  <a:pt x="3701" y="97"/>
                </a:lnTo>
                <a:lnTo>
                  <a:pt x="3701" y="28"/>
                </a:lnTo>
                <a:lnTo>
                  <a:pt x="3701" y="28"/>
                </a:lnTo>
                <a:lnTo>
                  <a:pt x="3624" y="28"/>
                </a:lnTo>
                <a:lnTo>
                  <a:pt x="3585" y="28"/>
                </a:lnTo>
                <a:lnTo>
                  <a:pt x="3548" y="29"/>
                </a:lnTo>
                <a:lnTo>
                  <a:pt x="3548" y="29"/>
                </a:lnTo>
                <a:lnTo>
                  <a:pt x="3625" y="63"/>
                </a:lnTo>
                <a:lnTo>
                  <a:pt x="3701" y="97"/>
                </a:lnTo>
                <a:lnTo>
                  <a:pt x="3701" y="97"/>
                </a:lnTo>
                <a:close/>
                <a:moveTo>
                  <a:pt x="1272" y="43"/>
                </a:moveTo>
                <a:lnTo>
                  <a:pt x="1272" y="43"/>
                </a:lnTo>
                <a:lnTo>
                  <a:pt x="1229" y="61"/>
                </a:lnTo>
                <a:lnTo>
                  <a:pt x="1185" y="80"/>
                </a:lnTo>
                <a:lnTo>
                  <a:pt x="1100" y="118"/>
                </a:lnTo>
                <a:lnTo>
                  <a:pt x="1100" y="118"/>
                </a:lnTo>
                <a:lnTo>
                  <a:pt x="1107" y="123"/>
                </a:lnTo>
                <a:lnTo>
                  <a:pt x="1113" y="130"/>
                </a:lnTo>
                <a:lnTo>
                  <a:pt x="1118" y="138"/>
                </a:lnTo>
                <a:lnTo>
                  <a:pt x="1122" y="146"/>
                </a:lnTo>
                <a:lnTo>
                  <a:pt x="1122" y="146"/>
                </a:lnTo>
                <a:lnTo>
                  <a:pt x="1281" y="146"/>
                </a:lnTo>
                <a:lnTo>
                  <a:pt x="1281" y="146"/>
                </a:lnTo>
                <a:lnTo>
                  <a:pt x="1283" y="125"/>
                </a:lnTo>
                <a:lnTo>
                  <a:pt x="1284" y="103"/>
                </a:lnTo>
                <a:lnTo>
                  <a:pt x="1284" y="103"/>
                </a:lnTo>
                <a:lnTo>
                  <a:pt x="1287" y="101"/>
                </a:lnTo>
                <a:lnTo>
                  <a:pt x="1290" y="100"/>
                </a:lnTo>
                <a:lnTo>
                  <a:pt x="1293" y="98"/>
                </a:lnTo>
                <a:lnTo>
                  <a:pt x="1294" y="96"/>
                </a:lnTo>
                <a:lnTo>
                  <a:pt x="1295" y="90"/>
                </a:lnTo>
                <a:lnTo>
                  <a:pt x="1294" y="83"/>
                </a:lnTo>
                <a:lnTo>
                  <a:pt x="1294" y="83"/>
                </a:lnTo>
                <a:lnTo>
                  <a:pt x="1290" y="82"/>
                </a:lnTo>
                <a:lnTo>
                  <a:pt x="1287" y="81"/>
                </a:lnTo>
                <a:lnTo>
                  <a:pt x="1285" y="80"/>
                </a:lnTo>
                <a:lnTo>
                  <a:pt x="1283" y="78"/>
                </a:lnTo>
                <a:lnTo>
                  <a:pt x="1280" y="73"/>
                </a:lnTo>
                <a:lnTo>
                  <a:pt x="1279" y="67"/>
                </a:lnTo>
                <a:lnTo>
                  <a:pt x="1276" y="54"/>
                </a:lnTo>
                <a:lnTo>
                  <a:pt x="1275" y="48"/>
                </a:lnTo>
                <a:lnTo>
                  <a:pt x="1272" y="43"/>
                </a:lnTo>
                <a:lnTo>
                  <a:pt x="1272" y="43"/>
                </a:lnTo>
                <a:close/>
                <a:moveTo>
                  <a:pt x="2013" y="146"/>
                </a:moveTo>
                <a:lnTo>
                  <a:pt x="2013" y="146"/>
                </a:lnTo>
                <a:lnTo>
                  <a:pt x="2096" y="146"/>
                </a:lnTo>
                <a:lnTo>
                  <a:pt x="2096" y="146"/>
                </a:lnTo>
                <a:lnTo>
                  <a:pt x="2077" y="123"/>
                </a:lnTo>
                <a:lnTo>
                  <a:pt x="2055" y="99"/>
                </a:lnTo>
                <a:lnTo>
                  <a:pt x="2013" y="53"/>
                </a:lnTo>
                <a:lnTo>
                  <a:pt x="2013" y="53"/>
                </a:lnTo>
                <a:lnTo>
                  <a:pt x="2013" y="146"/>
                </a:lnTo>
                <a:lnTo>
                  <a:pt x="2013" y="146"/>
                </a:lnTo>
                <a:close/>
                <a:moveTo>
                  <a:pt x="1885" y="90"/>
                </a:moveTo>
                <a:lnTo>
                  <a:pt x="1885" y="90"/>
                </a:lnTo>
                <a:lnTo>
                  <a:pt x="1885" y="146"/>
                </a:lnTo>
                <a:lnTo>
                  <a:pt x="1885" y="146"/>
                </a:lnTo>
                <a:lnTo>
                  <a:pt x="1970" y="146"/>
                </a:lnTo>
                <a:lnTo>
                  <a:pt x="1970" y="146"/>
                </a:lnTo>
                <a:lnTo>
                  <a:pt x="1970" y="99"/>
                </a:lnTo>
                <a:lnTo>
                  <a:pt x="1970" y="76"/>
                </a:lnTo>
                <a:lnTo>
                  <a:pt x="1969" y="54"/>
                </a:lnTo>
                <a:lnTo>
                  <a:pt x="1969" y="54"/>
                </a:lnTo>
                <a:lnTo>
                  <a:pt x="1928" y="72"/>
                </a:lnTo>
                <a:lnTo>
                  <a:pt x="1885" y="90"/>
                </a:lnTo>
                <a:lnTo>
                  <a:pt x="1885" y="90"/>
                </a:lnTo>
                <a:close/>
                <a:moveTo>
                  <a:pt x="3041" y="126"/>
                </a:moveTo>
                <a:lnTo>
                  <a:pt x="3041" y="126"/>
                </a:lnTo>
                <a:lnTo>
                  <a:pt x="3050" y="129"/>
                </a:lnTo>
                <a:lnTo>
                  <a:pt x="3058" y="133"/>
                </a:lnTo>
                <a:lnTo>
                  <a:pt x="3075" y="140"/>
                </a:lnTo>
                <a:lnTo>
                  <a:pt x="3075" y="140"/>
                </a:lnTo>
                <a:lnTo>
                  <a:pt x="3058" y="99"/>
                </a:lnTo>
                <a:lnTo>
                  <a:pt x="3041" y="60"/>
                </a:lnTo>
                <a:lnTo>
                  <a:pt x="3041" y="60"/>
                </a:lnTo>
                <a:lnTo>
                  <a:pt x="3041" y="126"/>
                </a:lnTo>
                <a:lnTo>
                  <a:pt x="3041" y="126"/>
                </a:lnTo>
                <a:close/>
                <a:moveTo>
                  <a:pt x="1776" y="124"/>
                </a:moveTo>
                <a:lnTo>
                  <a:pt x="1776" y="124"/>
                </a:lnTo>
                <a:lnTo>
                  <a:pt x="1784" y="121"/>
                </a:lnTo>
                <a:lnTo>
                  <a:pt x="1791" y="118"/>
                </a:lnTo>
                <a:lnTo>
                  <a:pt x="1798" y="114"/>
                </a:lnTo>
                <a:lnTo>
                  <a:pt x="1805" y="111"/>
                </a:lnTo>
                <a:lnTo>
                  <a:pt x="1805" y="111"/>
                </a:lnTo>
                <a:lnTo>
                  <a:pt x="1790" y="88"/>
                </a:lnTo>
                <a:lnTo>
                  <a:pt x="1775" y="67"/>
                </a:lnTo>
                <a:lnTo>
                  <a:pt x="1775" y="67"/>
                </a:lnTo>
                <a:lnTo>
                  <a:pt x="1775" y="96"/>
                </a:lnTo>
                <a:lnTo>
                  <a:pt x="1775" y="111"/>
                </a:lnTo>
                <a:lnTo>
                  <a:pt x="1776" y="124"/>
                </a:lnTo>
                <a:lnTo>
                  <a:pt x="1776" y="124"/>
                </a:lnTo>
                <a:close/>
                <a:moveTo>
                  <a:pt x="282" y="131"/>
                </a:moveTo>
                <a:lnTo>
                  <a:pt x="282" y="131"/>
                </a:lnTo>
                <a:lnTo>
                  <a:pt x="282" y="281"/>
                </a:lnTo>
                <a:lnTo>
                  <a:pt x="282" y="281"/>
                </a:lnTo>
                <a:lnTo>
                  <a:pt x="318" y="281"/>
                </a:lnTo>
                <a:lnTo>
                  <a:pt x="353" y="281"/>
                </a:lnTo>
                <a:lnTo>
                  <a:pt x="353" y="281"/>
                </a:lnTo>
                <a:lnTo>
                  <a:pt x="353" y="73"/>
                </a:lnTo>
                <a:lnTo>
                  <a:pt x="353" y="73"/>
                </a:lnTo>
                <a:lnTo>
                  <a:pt x="335" y="86"/>
                </a:lnTo>
                <a:lnTo>
                  <a:pt x="318" y="100"/>
                </a:lnTo>
                <a:lnTo>
                  <a:pt x="299" y="116"/>
                </a:lnTo>
                <a:lnTo>
                  <a:pt x="282" y="131"/>
                </a:lnTo>
                <a:lnTo>
                  <a:pt x="282" y="131"/>
                </a:lnTo>
                <a:close/>
                <a:moveTo>
                  <a:pt x="1834" y="113"/>
                </a:moveTo>
                <a:lnTo>
                  <a:pt x="1834" y="113"/>
                </a:lnTo>
                <a:lnTo>
                  <a:pt x="1844" y="130"/>
                </a:lnTo>
                <a:lnTo>
                  <a:pt x="1850" y="138"/>
                </a:lnTo>
                <a:lnTo>
                  <a:pt x="1857" y="146"/>
                </a:lnTo>
                <a:lnTo>
                  <a:pt x="1857" y="146"/>
                </a:lnTo>
                <a:lnTo>
                  <a:pt x="1857" y="124"/>
                </a:lnTo>
                <a:lnTo>
                  <a:pt x="1857" y="114"/>
                </a:lnTo>
                <a:lnTo>
                  <a:pt x="1856" y="104"/>
                </a:lnTo>
                <a:lnTo>
                  <a:pt x="1856" y="104"/>
                </a:lnTo>
                <a:lnTo>
                  <a:pt x="1845" y="109"/>
                </a:lnTo>
                <a:lnTo>
                  <a:pt x="1834" y="113"/>
                </a:lnTo>
                <a:lnTo>
                  <a:pt x="1834" y="113"/>
                </a:lnTo>
                <a:close/>
                <a:moveTo>
                  <a:pt x="1812" y="123"/>
                </a:moveTo>
                <a:lnTo>
                  <a:pt x="1812" y="123"/>
                </a:lnTo>
                <a:lnTo>
                  <a:pt x="1803" y="127"/>
                </a:lnTo>
                <a:lnTo>
                  <a:pt x="1793" y="131"/>
                </a:lnTo>
                <a:lnTo>
                  <a:pt x="1784" y="135"/>
                </a:lnTo>
                <a:lnTo>
                  <a:pt x="1775" y="140"/>
                </a:lnTo>
                <a:lnTo>
                  <a:pt x="1775" y="140"/>
                </a:lnTo>
                <a:lnTo>
                  <a:pt x="1775" y="146"/>
                </a:lnTo>
                <a:lnTo>
                  <a:pt x="1775" y="146"/>
                </a:lnTo>
                <a:lnTo>
                  <a:pt x="1803" y="146"/>
                </a:lnTo>
                <a:lnTo>
                  <a:pt x="1816" y="146"/>
                </a:lnTo>
                <a:lnTo>
                  <a:pt x="1828" y="145"/>
                </a:lnTo>
                <a:lnTo>
                  <a:pt x="1828" y="145"/>
                </a:lnTo>
                <a:lnTo>
                  <a:pt x="1824" y="140"/>
                </a:lnTo>
                <a:lnTo>
                  <a:pt x="1820" y="134"/>
                </a:lnTo>
                <a:lnTo>
                  <a:pt x="1816" y="128"/>
                </a:lnTo>
                <a:lnTo>
                  <a:pt x="1812" y="123"/>
                </a:lnTo>
                <a:lnTo>
                  <a:pt x="1812" y="123"/>
                </a:lnTo>
                <a:close/>
                <a:moveTo>
                  <a:pt x="3165" y="146"/>
                </a:moveTo>
                <a:lnTo>
                  <a:pt x="3165" y="146"/>
                </a:lnTo>
                <a:lnTo>
                  <a:pt x="3182" y="146"/>
                </a:lnTo>
                <a:lnTo>
                  <a:pt x="3182" y="146"/>
                </a:lnTo>
                <a:lnTo>
                  <a:pt x="3182" y="142"/>
                </a:lnTo>
                <a:lnTo>
                  <a:pt x="3181" y="140"/>
                </a:lnTo>
                <a:lnTo>
                  <a:pt x="3179" y="140"/>
                </a:lnTo>
                <a:lnTo>
                  <a:pt x="3176" y="141"/>
                </a:lnTo>
                <a:lnTo>
                  <a:pt x="3170" y="144"/>
                </a:lnTo>
                <a:lnTo>
                  <a:pt x="3165" y="146"/>
                </a:lnTo>
                <a:lnTo>
                  <a:pt x="3165" y="146"/>
                </a:lnTo>
                <a:close/>
                <a:moveTo>
                  <a:pt x="3041" y="146"/>
                </a:moveTo>
                <a:lnTo>
                  <a:pt x="3041" y="146"/>
                </a:lnTo>
                <a:lnTo>
                  <a:pt x="3048" y="146"/>
                </a:lnTo>
                <a:lnTo>
                  <a:pt x="3051" y="146"/>
                </a:lnTo>
                <a:lnTo>
                  <a:pt x="3054" y="145"/>
                </a:lnTo>
                <a:lnTo>
                  <a:pt x="3054" y="145"/>
                </a:lnTo>
                <a:lnTo>
                  <a:pt x="3050" y="144"/>
                </a:lnTo>
                <a:lnTo>
                  <a:pt x="3047" y="143"/>
                </a:lnTo>
                <a:lnTo>
                  <a:pt x="3044" y="141"/>
                </a:lnTo>
                <a:lnTo>
                  <a:pt x="3041" y="140"/>
                </a:lnTo>
                <a:lnTo>
                  <a:pt x="3041" y="140"/>
                </a:lnTo>
                <a:lnTo>
                  <a:pt x="3041" y="146"/>
                </a:lnTo>
                <a:lnTo>
                  <a:pt x="3041" y="146"/>
                </a:lnTo>
                <a:close/>
                <a:moveTo>
                  <a:pt x="160" y="187"/>
                </a:moveTo>
                <a:lnTo>
                  <a:pt x="160" y="187"/>
                </a:lnTo>
                <a:lnTo>
                  <a:pt x="200" y="155"/>
                </a:lnTo>
                <a:lnTo>
                  <a:pt x="200" y="155"/>
                </a:lnTo>
                <a:lnTo>
                  <a:pt x="180" y="155"/>
                </a:lnTo>
                <a:lnTo>
                  <a:pt x="169" y="155"/>
                </a:lnTo>
                <a:lnTo>
                  <a:pt x="159" y="154"/>
                </a:lnTo>
                <a:lnTo>
                  <a:pt x="159" y="154"/>
                </a:lnTo>
                <a:lnTo>
                  <a:pt x="159" y="172"/>
                </a:lnTo>
                <a:lnTo>
                  <a:pt x="159" y="180"/>
                </a:lnTo>
                <a:lnTo>
                  <a:pt x="160" y="187"/>
                </a:lnTo>
                <a:lnTo>
                  <a:pt x="160" y="187"/>
                </a:lnTo>
                <a:close/>
                <a:moveTo>
                  <a:pt x="249" y="158"/>
                </a:moveTo>
                <a:lnTo>
                  <a:pt x="249" y="158"/>
                </a:lnTo>
                <a:lnTo>
                  <a:pt x="182" y="212"/>
                </a:lnTo>
                <a:lnTo>
                  <a:pt x="182" y="212"/>
                </a:lnTo>
                <a:lnTo>
                  <a:pt x="168" y="222"/>
                </a:lnTo>
                <a:lnTo>
                  <a:pt x="162" y="227"/>
                </a:lnTo>
                <a:lnTo>
                  <a:pt x="159" y="232"/>
                </a:lnTo>
                <a:lnTo>
                  <a:pt x="159" y="232"/>
                </a:lnTo>
                <a:lnTo>
                  <a:pt x="158" y="237"/>
                </a:lnTo>
                <a:lnTo>
                  <a:pt x="158" y="244"/>
                </a:lnTo>
                <a:lnTo>
                  <a:pt x="159" y="257"/>
                </a:lnTo>
                <a:lnTo>
                  <a:pt x="160" y="269"/>
                </a:lnTo>
                <a:lnTo>
                  <a:pt x="160" y="275"/>
                </a:lnTo>
                <a:lnTo>
                  <a:pt x="159" y="281"/>
                </a:lnTo>
                <a:lnTo>
                  <a:pt x="159" y="281"/>
                </a:lnTo>
                <a:lnTo>
                  <a:pt x="261" y="281"/>
                </a:lnTo>
                <a:lnTo>
                  <a:pt x="261" y="281"/>
                </a:lnTo>
                <a:lnTo>
                  <a:pt x="261" y="155"/>
                </a:lnTo>
                <a:lnTo>
                  <a:pt x="261" y="155"/>
                </a:lnTo>
                <a:lnTo>
                  <a:pt x="257" y="154"/>
                </a:lnTo>
                <a:lnTo>
                  <a:pt x="254" y="155"/>
                </a:lnTo>
                <a:lnTo>
                  <a:pt x="251" y="156"/>
                </a:lnTo>
                <a:lnTo>
                  <a:pt x="249" y="158"/>
                </a:lnTo>
                <a:lnTo>
                  <a:pt x="249" y="158"/>
                </a:lnTo>
                <a:close/>
                <a:moveTo>
                  <a:pt x="542" y="238"/>
                </a:moveTo>
                <a:lnTo>
                  <a:pt x="542" y="238"/>
                </a:lnTo>
                <a:lnTo>
                  <a:pt x="638" y="326"/>
                </a:lnTo>
                <a:lnTo>
                  <a:pt x="735" y="411"/>
                </a:lnTo>
                <a:lnTo>
                  <a:pt x="735" y="411"/>
                </a:lnTo>
                <a:lnTo>
                  <a:pt x="796" y="467"/>
                </a:lnTo>
                <a:lnTo>
                  <a:pt x="858" y="524"/>
                </a:lnTo>
                <a:lnTo>
                  <a:pt x="920" y="580"/>
                </a:lnTo>
                <a:lnTo>
                  <a:pt x="983" y="635"/>
                </a:lnTo>
                <a:lnTo>
                  <a:pt x="983" y="635"/>
                </a:lnTo>
                <a:lnTo>
                  <a:pt x="986" y="638"/>
                </a:lnTo>
                <a:lnTo>
                  <a:pt x="988" y="639"/>
                </a:lnTo>
                <a:lnTo>
                  <a:pt x="990" y="639"/>
                </a:lnTo>
                <a:lnTo>
                  <a:pt x="990" y="639"/>
                </a:lnTo>
                <a:lnTo>
                  <a:pt x="990" y="632"/>
                </a:lnTo>
                <a:lnTo>
                  <a:pt x="991" y="626"/>
                </a:lnTo>
                <a:lnTo>
                  <a:pt x="994" y="614"/>
                </a:lnTo>
                <a:lnTo>
                  <a:pt x="995" y="608"/>
                </a:lnTo>
                <a:lnTo>
                  <a:pt x="996" y="602"/>
                </a:lnTo>
                <a:lnTo>
                  <a:pt x="995" y="596"/>
                </a:lnTo>
                <a:lnTo>
                  <a:pt x="994" y="590"/>
                </a:lnTo>
                <a:lnTo>
                  <a:pt x="994" y="590"/>
                </a:lnTo>
                <a:lnTo>
                  <a:pt x="993" y="587"/>
                </a:lnTo>
                <a:lnTo>
                  <a:pt x="991" y="584"/>
                </a:lnTo>
                <a:lnTo>
                  <a:pt x="986" y="578"/>
                </a:lnTo>
                <a:lnTo>
                  <a:pt x="981" y="574"/>
                </a:lnTo>
                <a:lnTo>
                  <a:pt x="980" y="572"/>
                </a:lnTo>
                <a:lnTo>
                  <a:pt x="979" y="570"/>
                </a:lnTo>
                <a:lnTo>
                  <a:pt x="979" y="570"/>
                </a:lnTo>
                <a:lnTo>
                  <a:pt x="979" y="566"/>
                </a:lnTo>
                <a:lnTo>
                  <a:pt x="979" y="562"/>
                </a:lnTo>
                <a:lnTo>
                  <a:pt x="981" y="553"/>
                </a:lnTo>
                <a:lnTo>
                  <a:pt x="981" y="553"/>
                </a:lnTo>
                <a:lnTo>
                  <a:pt x="982" y="535"/>
                </a:lnTo>
                <a:lnTo>
                  <a:pt x="982" y="535"/>
                </a:lnTo>
                <a:lnTo>
                  <a:pt x="981" y="517"/>
                </a:lnTo>
                <a:lnTo>
                  <a:pt x="980" y="498"/>
                </a:lnTo>
                <a:lnTo>
                  <a:pt x="976" y="461"/>
                </a:lnTo>
                <a:lnTo>
                  <a:pt x="965" y="391"/>
                </a:lnTo>
                <a:lnTo>
                  <a:pt x="965" y="391"/>
                </a:lnTo>
                <a:lnTo>
                  <a:pt x="963" y="366"/>
                </a:lnTo>
                <a:lnTo>
                  <a:pt x="962" y="354"/>
                </a:lnTo>
                <a:lnTo>
                  <a:pt x="960" y="343"/>
                </a:lnTo>
                <a:lnTo>
                  <a:pt x="960" y="343"/>
                </a:lnTo>
                <a:lnTo>
                  <a:pt x="958" y="336"/>
                </a:lnTo>
                <a:lnTo>
                  <a:pt x="955" y="329"/>
                </a:lnTo>
                <a:lnTo>
                  <a:pt x="948" y="314"/>
                </a:lnTo>
                <a:lnTo>
                  <a:pt x="939" y="299"/>
                </a:lnTo>
                <a:lnTo>
                  <a:pt x="932" y="284"/>
                </a:lnTo>
                <a:lnTo>
                  <a:pt x="932" y="284"/>
                </a:lnTo>
                <a:lnTo>
                  <a:pt x="919" y="255"/>
                </a:lnTo>
                <a:lnTo>
                  <a:pt x="919" y="255"/>
                </a:lnTo>
                <a:lnTo>
                  <a:pt x="912" y="238"/>
                </a:lnTo>
                <a:lnTo>
                  <a:pt x="909" y="230"/>
                </a:lnTo>
                <a:lnTo>
                  <a:pt x="908" y="223"/>
                </a:lnTo>
                <a:lnTo>
                  <a:pt x="908" y="223"/>
                </a:lnTo>
                <a:lnTo>
                  <a:pt x="908" y="212"/>
                </a:lnTo>
                <a:lnTo>
                  <a:pt x="910" y="201"/>
                </a:lnTo>
                <a:lnTo>
                  <a:pt x="912" y="190"/>
                </a:lnTo>
                <a:lnTo>
                  <a:pt x="913" y="179"/>
                </a:lnTo>
                <a:lnTo>
                  <a:pt x="913" y="179"/>
                </a:lnTo>
                <a:lnTo>
                  <a:pt x="693" y="179"/>
                </a:lnTo>
                <a:lnTo>
                  <a:pt x="583" y="179"/>
                </a:lnTo>
                <a:lnTo>
                  <a:pt x="475" y="180"/>
                </a:lnTo>
                <a:lnTo>
                  <a:pt x="475" y="180"/>
                </a:lnTo>
                <a:lnTo>
                  <a:pt x="508" y="209"/>
                </a:lnTo>
                <a:lnTo>
                  <a:pt x="542" y="238"/>
                </a:lnTo>
                <a:lnTo>
                  <a:pt x="542" y="238"/>
                </a:lnTo>
                <a:close/>
                <a:moveTo>
                  <a:pt x="983" y="179"/>
                </a:moveTo>
                <a:lnTo>
                  <a:pt x="983" y="179"/>
                </a:lnTo>
                <a:lnTo>
                  <a:pt x="982" y="185"/>
                </a:lnTo>
                <a:lnTo>
                  <a:pt x="983" y="191"/>
                </a:lnTo>
                <a:lnTo>
                  <a:pt x="986" y="202"/>
                </a:lnTo>
                <a:lnTo>
                  <a:pt x="986" y="202"/>
                </a:lnTo>
                <a:lnTo>
                  <a:pt x="995" y="232"/>
                </a:lnTo>
                <a:lnTo>
                  <a:pt x="995" y="232"/>
                </a:lnTo>
                <a:lnTo>
                  <a:pt x="997" y="243"/>
                </a:lnTo>
                <a:lnTo>
                  <a:pt x="999" y="250"/>
                </a:lnTo>
                <a:lnTo>
                  <a:pt x="999" y="250"/>
                </a:lnTo>
                <a:lnTo>
                  <a:pt x="1002" y="254"/>
                </a:lnTo>
                <a:lnTo>
                  <a:pt x="1005" y="257"/>
                </a:lnTo>
                <a:lnTo>
                  <a:pt x="1009" y="260"/>
                </a:lnTo>
                <a:lnTo>
                  <a:pt x="1015" y="261"/>
                </a:lnTo>
                <a:lnTo>
                  <a:pt x="1025" y="264"/>
                </a:lnTo>
                <a:lnTo>
                  <a:pt x="1035" y="265"/>
                </a:lnTo>
                <a:lnTo>
                  <a:pt x="1035" y="265"/>
                </a:lnTo>
                <a:lnTo>
                  <a:pt x="1039" y="261"/>
                </a:lnTo>
                <a:lnTo>
                  <a:pt x="1041" y="255"/>
                </a:lnTo>
                <a:lnTo>
                  <a:pt x="1042" y="249"/>
                </a:lnTo>
                <a:lnTo>
                  <a:pt x="1041" y="242"/>
                </a:lnTo>
                <a:lnTo>
                  <a:pt x="1040" y="235"/>
                </a:lnTo>
                <a:lnTo>
                  <a:pt x="1039" y="228"/>
                </a:lnTo>
                <a:lnTo>
                  <a:pt x="1036" y="222"/>
                </a:lnTo>
                <a:lnTo>
                  <a:pt x="1033" y="216"/>
                </a:lnTo>
                <a:lnTo>
                  <a:pt x="1033" y="216"/>
                </a:lnTo>
                <a:lnTo>
                  <a:pt x="1029" y="213"/>
                </a:lnTo>
                <a:lnTo>
                  <a:pt x="1025" y="210"/>
                </a:lnTo>
                <a:lnTo>
                  <a:pt x="1016" y="204"/>
                </a:lnTo>
                <a:lnTo>
                  <a:pt x="1011" y="202"/>
                </a:lnTo>
                <a:lnTo>
                  <a:pt x="1007" y="199"/>
                </a:lnTo>
                <a:lnTo>
                  <a:pt x="1005" y="196"/>
                </a:lnTo>
                <a:lnTo>
                  <a:pt x="1004" y="193"/>
                </a:lnTo>
                <a:lnTo>
                  <a:pt x="1004" y="193"/>
                </a:lnTo>
                <a:lnTo>
                  <a:pt x="1004" y="191"/>
                </a:lnTo>
                <a:lnTo>
                  <a:pt x="1006" y="189"/>
                </a:lnTo>
                <a:lnTo>
                  <a:pt x="1010" y="185"/>
                </a:lnTo>
                <a:lnTo>
                  <a:pt x="1015" y="182"/>
                </a:lnTo>
                <a:lnTo>
                  <a:pt x="1016" y="180"/>
                </a:lnTo>
                <a:lnTo>
                  <a:pt x="1016" y="179"/>
                </a:lnTo>
                <a:lnTo>
                  <a:pt x="1016" y="179"/>
                </a:lnTo>
                <a:lnTo>
                  <a:pt x="983" y="179"/>
                </a:lnTo>
                <a:lnTo>
                  <a:pt x="983" y="179"/>
                </a:lnTo>
                <a:close/>
                <a:moveTo>
                  <a:pt x="1120" y="179"/>
                </a:moveTo>
                <a:lnTo>
                  <a:pt x="1120" y="179"/>
                </a:lnTo>
                <a:lnTo>
                  <a:pt x="1118" y="180"/>
                </a:lnTo>
                <a:lnTo>
                  <a:pt x="1117" y="182"/>
                </a:lnTo>
                <a:lnTo>
                  <a:pt x="1117" y="182"/>
                </a:lnTo>
                <a:lnTo>
                  <a:pt x="1119" y="188"/>
                </a:lnTo>
                <a:lnTo>
                  <a:pt x="1121" y="194"/>
                </a:lnTo>
                <a:lnTo>
                  <a:pt x="1121" y="201"/>
                </a:lnTo>
                <a:lnTo>
                  <a:pt x="1121" y="208"/>
                </a:lnTo>
                <a:lnTo>
                  <a:pt x="1120" y="238"/>
                </a:lnTo>
                <a:lnTo>
                  <a:pt x="1120" y="238"/>
                </a:lnTo>
                <a:lnTo>
                  <a:pt x="1117" y="244"/>
                </a:lnTo>
                <a:lnTo>
                  <a:pt x="1113" y="247"/>
                </a:lnTo>
                <a:lnTo>
                  <a:pt x="1110" y="251"/>
                </a:lnTo>
                <a:lnTo>
                  <a:pt x="1108" y="254"/>
                </a:lnTo>
                <a:lnTo>
                  <a:pt x="1108" y="257"/>
                </a:lnTo>
                <a:lnTo>
                  <a:pt x="1108" y="257"/>
                </a:lnTo>
                <a:lnTo>
                  <a:pt x="1116" y="263"/>
                </a:lnTo>
                <a:lnTo>
                  <a:pt x="1125" y="269"/>
                </a:lnTo>
                <a:lnTo>
                  <a:pt x="1125" y="269"/>
                </a:lnTo>
                <a:lnTo>
                  <a:pt x="1135" y="268"/>
                </a:lnTo>
                <a:lnTo>
                  <a:pt x="1143" y="267"/>
                </a:lnTo>
                <a:lnTo>
                  <a:pt x="1161" y="262"/>
                </a:lnTo>
                <a:lnTo>
                  <a:pt x="1191" y="251"/>
                </a:lnTo>
                <a:lnTo>
                  <a:pt x="1191" y="251"/>
                </a:lnTo>
                <a:lnTo>
                  <a:pt x="1202" y="246"/>
                </a:lnTo>
                <a:lnTo>
                  <a:pt x="1212" y="241"/>
                </a:lnTo>
                <a:lnTo>
                  <a:pt x="1212" y="241"/>
                </a:lnTo>
                <a:lnTo>
                  <a:pt x="1218" y="238"/>
                </a:lnTo>
                <a:lnTo>
                  <a:pt x="1225" y="235"/>
                </a:lnTo>
                <a:lnTo>
                  <a:pt x="1230" y="233"/>
                </a:lnTo>
                <a:lnTo>
                  <a:pt x="1234" y="231"/>
                </a:lnTo>
                <a:lnTo>
                  <a:pt x="1234" y="231"/>
                </a:lnTo>
                <a:lnTo>
                  <a:pt x="1240" y="225"/>
                </a:lnTo>
                <a:lnTo>
                  <a:pt x="1244" y="219"/>
                </a:lnTo>
                <a:lnTo>
                  <a:pt x="1254" y="206"/>
                </a:lnTo>
                <a:lnTo>
                  <a:pt x="1254" y="206"/>
                </a:lnTo>
                <a:lnTo>
                  <a:pt x="1263" y="193"/>
                </a:lnTo>
                <a:lnTo>
                  <a:pt x="1267" y="186"/>
                </a:lnTo>
                <a:lnTo>
                  <a:pt x="1271" y="179"/>
                </a:lnTo>
                <a:lnTo>
                  <a:pt x="1271" y="179"/>
                </a:lnTo>
                <a:lnTo>
                  <a:pt x="1120" y="179"/>
                </a:lnTo>
                <a:lnTo>
                  <a:pt x="1120" y="179"/>
                </a:lnTo>
                <a:close/>
                <a:moveTo>
                  <a:pt x="1332" y="182"/>
                </a:moveTo>
                <a:lnTo>
                  <a:pt x="1332" y="182"/>
                </a:lnTo>
                <a:lnTo>
                  <a:pt x="1330" y="197"/>
                </a:lnTo>
                <a:lnTo>
                  <a:pt x="1327" y="212"/>
                </a:lnTo>
                <a:lnTo>
                  <a:pt x="1323" y="225"/>
                </a:lnTo>
                <a:lnTo>
                  <a:pt x="1317" y="237"/>
                </a:lnTo>
                <a:lnTo>
                  <a:pt x="1311" y="249"/>
                </a:lnTo>
                <a:lnTo>
                  <a:pt x="1304" y="259"/>
                </a:lnTo>
                <a:lnTo>
                  <a:pt x="1289" y="280"/>
                </a:lnTo>
                <a:lnTo>
                  <a:pt x="1289" y="280"/>
                </a:lnTo>
                <a:lnTo>
                  <a:pt x="1280" y="292"/>
                </a:lnTo>
                <a:lnTo>
                  <a:pt x="1270" y="304"/>
                </a:lnTo>
                <a:lnTo>
                  <a:pt x="1270" y="304"/>
                </a:lnTo>
                <a:lnTo>
                  <a:pt x="1264" y="310"/>
                </a:lnTo>
                <a:lnTo>
                  <a:pt x="1258" y="315"/>
                </a:lnTo>
                <a:lnTo>
                  <a:pt x="1252" y="320"/>
                </a:lnTo>
                <a:lnTo>
                  <a:pt x="1247" y="326"/>
                </a:lnTo>
                <a:lnTo>
                  <a:pt x="1247" y="326"/>
                </a:lnTo>
                <a:lnTo>
                  <a:pt x="1239" y="337"/>
                </a:lnTo>
                <a:lnTo>
                  <a:pt x="1231" y="350"/>
                </a:lnTo>
                <a:lnTo>
                  <a:pt x="1231" y="350"/>
                </a:lnTo>
                <a:lnTo>
                  <a:pt x="1227" y="358"/>
                </a:lnTo>
                <a:lnTo>
                  <a:pt x="1223" y="365"/>
                </a:lnTo>
                <a:lnTo>
                  <a:pt x="1219" y="373"/>
                </a:lnTo>
                <a:lnTo>
                  <a:pt x="1216" y="382"/>
                </a:lnTo>
                <a:lnTo>
                  <a:pt x="1212" y="400"/>
                </a:lnTo>
                <a:lnTo>
                  <a:pt x="1208" y="421"/>
                </a:lnTo>
                <a:lnTo>
                  <a:pt x="1208" y="421"/>
                </a:lnTo>
                <a:lnTo>
                  <a:pt x="1204" y="441"/>
                </a:lnTo>
                <a:lnTo>
                  <a:pt x="1201" y="452"/>
                </a:lnTo>
                <a:lnTo>
                  <a:pt x="1200" y="462"/>
                </a:lnTo>
                <a:lnTo>
                  <a:pt x="1200" y="462"/>
                </a:lnTo>
                <a:lnTo>
                  <a:pt x="1199" y="474"/>
                </a:lnTo>
                <a:lnTo>
                  <a:pt x="1199" y="487"/>
                </a:lnTo>
                <a:lnTo>
                  <a:pt x="1200" y="510"/>
                </a:lnTo>
                <a:lnTo>
                  <a:pt x="1200" y="510"/>
                </a:lnTo>
                <a:lnTo>
                  <a:pt x="1202" y="535"/>
                </a:lnTo>
                <a:lnTo>
                  <a:pt x="1203" y="546"/>
                </a:lnTo>
                <a:lnTo>
                  <a:pt x="1203" y="557"/>
                </a:lnTo>
                <a:lnTo>
                  <a:pt x="1203" y="557"/>
                </a:lnTo>
                <a:lnTo>
                  <a:pt x="1201" y="563"/>
                </a:lnTo>
                <a:lnTo>
                  <a:pt x="1199" y="568"/>
                </a:lnTo>
                <a:lnTo>
                  <a:pt x="1196" y="573"/>
                </a:lnTo>
                <a:lnTo>
                  <a:pt x="1195" y="580"/>
                </a:lnTo>
                <a:lnTo>
                  <a:pt x="1195" y="580"/>
                </a:lnTo>
                <a:lnTo>
                  <a:pt x="1195" y="589"/>
                </a:lnTo>
                <a:lnTo>
                  <a:pt x="1196" y="596"/>
                </a:lnTo>
                <a:lnTo>
                  <a:pt x="1200" y="612"/>
                </a:lnTo>
                <a:lnTo>
                  <a:pt x="1200" y="612"/>
                </a:lnTo>
                <a:lnTo>
                  <a:pt x="1202" y="628"/>
                </a:lnTo>
                <a:lnTo>
                  <a:pt x="1203" y="645"/>
                </a:lnTo>
                <a:lnTo>
                  <a:pt x="1203" y="645"/>
                </a:lnTo>
                <a:lnTo>
                  <a:pt x="1206" y="686"/>
                </a:lnTo>
                <a:lnTo>
                  <a:pt x="1209" y="728"/>
                </a:lnTo>
                <a:lnTo>
                  <a:pt x="1217" y="811"/>
                </a:lnTo>
                <a:lnTo>
                  <a:pt x="1217" y="811"/>
                </a:lnTo>
                <a:lnTo>
                  <a:pt x="1218" y="829"/>
                </a:lnTo>
                <a:lnTo>
                  <a:pt x="1218" y="837"/>
                </a:lnTo>
                <a:lnTo>
                  <a:pt x="1220" y="844"/>
                </a:lnTo>
                <a:lnTo>
                  <a:pt x="1220" y="844"/>
                </a:lnTo>
                <a:lnTo>
                  <a:pt x="1223" y="849"/>
                </a:lnTo>
                <a:lnTo>
                  <a:pt x="1227" y="853"/>
                </a:lnTo>
                <a:lnTo>
                  <a:pt x="1237" y="864"/>
                </a:lnTo>
                <a:lnTo>
                  <a:pt x="1259" y="883"/>
                </a:lnTo>
                <a:lnTo>
                  <a:pt x="1259" y="883"/>
                </a:lnTo>
                <a:lnTo>
                  <a:pt x="1391" y="1002"/>
                </a:lnTo>
                <a:lnTo>
                  <a:pt x="1523" y="1118"/>
                </a:lnTo>
                <a:lnTo>
                  <a:pt x="1523" y="1118"/>
                </a:lnTo>
                <a:lnTo>
                  <a:pt x="1534" y="1130"/>
                </a:lnTo>
                <a:lnTo>
                  <a:pt x="1540" y="1134"/>
                </a:lnTo>
                <a:lnTo>
                  <a:pt x="1545" y="1136"/>
                </a:lnTo>
                <a:lnTo>
                  <a:pt x="1545" y="1136"/>
                </a:lnTo>
                <a:lnTo>
                  <a:pt x="1555" y="1138"/>
                </a:lnTo>
                <a:lnTo>
                  <a:pt x="1567" y="1137"/>
                </a:lnTo>
                <a:lnTo>
                  <a:pt x="1592" y="1136"/>
                </a:lnTo>
                <a:lnTo>
                  <a:pt x="1592" y="1136"/>
                </a:lnTo>
                <a:lnTo>
                  <a:pt x="1733" y="1136"/>
                </a:lnTo>
                <a:lnTo>
                  <a:pt x="1733" y="1136"/>
                </a:lnTo>
                <a:lnTo>
                  <a:pt x="1733" y="179"/>
                </a:lnTo>
                <a:lnTo>
                  <a:pt x="1733" y="179"/>
                </a:lnTo>
                <a:lnTo>
                  <a:pt x="1334" y="179"/>
                </a:lnTo>
                <a:lnTo>
                  <a:pt x="1334" y="179"/>
                </a:lnTo>
                <a:lnTo>
                  <a:pt x="1333" y="180"/>
                </a:lnTo>
                <a:lnTo>
                  <a:pt x="1332" y="182"/>
                </a:lnTo>
                <a:lnTo>
                  <a:pt x="1332" y="182"/>
                </a:lnTo>
                <a:close/>
                <a:moveTo>
                  <a:pt x="1775" y="182"/>
                </a:moveTo>
                <a:lnTo>
                  <a:pt x="1775" y="182"/>
                </a:lnTo>
                <a:lnTo>
                  <a:pt x="1775" y="655"/>
                </a:lnTo>
                <a:lnTo>
                  <a:pt x="1775" y="655"/>
                </a:lnTo>
                <a:lnTo>
                  <a:pt x="1791" y="634"/>
                </a:lnTo>
                <a:lnTo>
                  <a:pt x="1806" y="612"/>
                </a:lnTo>
                <a:lnTo>
                  <a:pt x="1836" y="565"/>
                </a:lnTo>
                <a:lnTo>
                  <a:pt x="1836" y="565"/>
                </a:lnTo>
                <a:lnTo>
                  <a:pt x="1842" y="557"/>
                </a:lnTo>
                <a:lnTo>
                  <a:pt x="1848" y="549"/>
                </a:lnTo>
                <a:lnTo>
                  <a:pt x="1854" y="541"/>
                </a:lnTo>
                <a:lnTo>
                  <a:pt x="1856" y="538"/>
                </a:lnTo>
                <a:lnTo>
                  <a:pt x="1857" y="534"/>
                </a:lnTo>
                <a:lnTo>
                  <a:pt x="1857" y="534"/>
                </a:lnTo>
                <a:lnTo>
                  <a:pt x="1858" y="524"/>
                </a:lnTo>
                <a:lnTo>
                  <a:pt x="1858" y="513"/>
                </a:lnTo>
                <a:lnTo>
                  <a:pt x="1857" y="489"/>
                </a:lnTo>
                <a:lnTo>
                  <a:pt x="1857" y="489"/>
                </a:lnTo>
                <a:lnTo>
                  <a:pt x="1857" y="218"/>
                </a:lnTo>
                <a:lnTo>
                  <a:pt x="1857" y="218"/>
                </a:lnTo>
                <a:lnTo>
                  <a:pt x="1857" y="208"/>
                </a:lnTo>
                <a:lnTo>
                  <a:pt x="1857" y="197"/>
                </a:lnTo>
                <a:lnTo>
                  <a:pt x="1856" y="192"/>
                </a:lnTo>
                <a:lnTo>
                  <a:pt x="1855" y="188"/>
                </a:lnTo>
                <a:lnTo>
                  <a:pt x="1854" y="183"/>
                </a:lnTo>
                <a:lnTo>
                  <a:pt x="1850" y="179"/>
                </a:lnTo>
                <a:lnTo>
                  <a:pt x="1850" y="179"/>
                </a:lnTo>
                <a:lnTo>
                  <a:pt x="1776" y="179"/>
                </a:lnTo>
                <a:lnTo>
                  <a:pt x="1776" y="179"/>
                </a:lnTo>
                <a:lnTo>
                  <a:pt x="1775" y="180"/>
                </a:lnTo>
                <a:lnTo>
                  <a:pt x="1775" y="182"/>
                </a:lnTo>
                <a:lnTo>
                  <a:pt x="1775" y="182"/>
                </a:lnTo>
                <a:close/>
                <a:moveTo>
                  <a:pt x="1886" y="179"/>
                </a:moveTo>
                <a:lnTo>
                  <a:pt x="1886" y="179"/>
                </a:lnTo>
                <a:lnTo>
                  <a:pt x="1885" y="180"/>
                </a:lnTo>
                <a:lnTo>
                  <a:pt x="1885" y="182"/>
                </a:lnTo>
                <a:lnTo>
                  <a:pt x="1885" y="182"/>
                </a:lnTo>
                <a:lnTo>
                  <a:pt x="1885" y="188"/>
                </a:lnTo>
                <a:lnTo>
                  <a:pt x="1887" y="193"/>
                </a:lnTo>
                <a:lnTo>
                  <a:pt x="1889" y="198"/>
                </a:lnTo>
                <a:lnTo>
                  <a:pt x="1892" y="203"/>
                </a:lnTo>
                <a:lnTo>
                  <a:pt x="1899" y="213"/>
                </a:lnTo>
                <a:lnTo>
                  <a:pt x="1906" y="222"/>
                </a:lnTo>
                <a:lnTo>
                  <a:pt x="1906" y="222"/>
                </a:lnTo>
                <a:lnTo>
                  <a:pt x="1939" y="272"/>
                </a:lnTo>
                <a:lnTo>
                  <a:pt x="1970" y="319"/>
                </a:lnTo>
                <a:lnTo>
                  <a:pt x="1970" y="319"/>
                </a:lnTo>
                <a:lnTo>
                  <a:pt x="1970" y="179"/>
                </a:lnTo>
                <a:lnTo>
                  <a:pt x="1970" y="179"/>
                </a:lnTo>
                <a:lnTo>
                  <a:pt x="1886" y="179"/>
                </a:lnTo>
                <a:lnTo>
                  <a:pt x="1886" y="179"/>
                </a:lnTo>
                <a:close/>
                <a:moveTo>
                  <a:pt x="2013" y="182"/>
                </a:moveTo>
                <a:lnTo>
                  <a:pt x="2013" y="182"/>
                </a:lnTo>
                <a:lnTo>
                  <a:pt x="2013" y="1136"/>
                </a:lnTo>
                <a:lnTo>
                  <a:pt x="2013" y="1136"/>
                </a:lnTo>
                <a:lnTo>
                  <a:pt x="2186" y="1136"/>
                </a:lnTo>
                <a:lnTo>
                  <a:pt x="2186" y="1136"/>
                </a:lnTo>
                <a:lnTo>
                  <a:pt x="2187" y="1132"/>
                </a:lnTo>
                <a:lnTo>
                  <a:pt x="2189" y="1128"/>
                </a:lnTo>
                <a:lnTo>
                  <a:pt x="2191" y="1123"/>
                </a:lnTo>
                <a:lnTo>
                  <a:pt x="2194" y="1120"/>
                </a:lnTo>
                <a:lnTo>
                  <a:pt x="2202" y="1114"/>
                </a:lnTo>
                <a:lnTo>
                  <a:pt x="2205" y="1110"/>
                </a:lnTo>
                <a:lnTo>
                  <a:pt x="2207" y="1107"/>
                </a:lnTo>
                <a:lnTo>
                  <a:pt x="2207" y="1107"/>
                </a:lnTo>
                <a:lnTo>
                  <a:pt x="2210" y="1101"/>
                </a:lnTo>
                <a:lnTo>
                  <a:pt x="2211" y="1095"/>
                </a:lnTo>
                <a:lnTo>
                  <a:pt x="2213" y="1089"/>
                </a:lnTo>
                <a:lnTo>
                  <a:pt x="2215" y="1084"/>
                </a:lnTo>
                <a:lnTo>
                  <a:pt x="2215" y="1084"/>
                </a:lnTo>
                <a:lnTo>
                  <a:pt x="2219" y="1077"/>
                </a:lnTo>
                <a:lnTo>
                  <a:pt x="2224" y="1071"/>
                </a:lnTo>
                <a:lnTo>
                  <a:pt x="2234" y="1060"/>
                </a:lnTo>
                <a:lnTo>
                  <a:pt x="2245" y="1048"/>
                </a:lnTo>
                <a:lnTo>
                  <a:pt x="2249" y="1042"/>
                </a:lnTo>
                <a:lnTo>
                  <a:pt x="2253" y="1036"/>
                </a:lnTo>
                <a:lnTo>
                  <a:pt x="2253" y="1036"/>
                </a:lnTo>
                <a:lnTo>
                  <a:pt x="2259" y="1023"/>
                </a:lnTo>
                <a:lnTo>
                  <a:pt x="2262" y="1010"/>
                </a:lnTo>
                <a:lnTo>
                  <a:pt x="2269" y="979"/>
                </a:lnTo>
                <a:lnTo>
                  <a:pt x="2269" y="979"/>
                </a:lnTo>
                <a:lnTo>
                  <a:pt x="2274" y="965"/>
                </a:lnTo>
                <a:lnTo>
                  <a:pt x="2279" y="952"/>
                </a:lnTo>
                <a:lnTo>
                  <a:pt x="2289" y="927"/>
                </a:lnTo>
                <a:lnTo>
                  <a:pt x="2289" y="927"/>
                </a:lnTo>
                <a:lnTo>
                  <a:pt x="2303" y="886"/>
                </a:lnTo>
                <a:lnTo>
                  <a:pt x="2311" y="867"/>
                </a:lnTo>
                <a:lnTo>
                  <a:pt x="2319" y="848"/>
                </a:lnTo>
                <a:lnTo>
                  <a:pt x="2319" y="848"/>
                </a:lnTo>
                <a:lnTo>
                  <a:pt x="2325" y="837"/>
                </a:lnTo>
                <a:lnTo>
                  <a:pt x="2329" y="831"/>
                </a:lnTo>
                <a:lnTo>
                  <a:pt x="2331" y="825"/>
                </a:lnTo>
                <a:lnTo>
                  <a:pt x="2331" y="825"/>
                </a:lnTo>
                <a:lnTo>
                  <a:pt x="2333" y="818"/>
                </a:lnTo>
                <a:lnTo>
                  <a:pt x="2334" y="812"/>
                </a:lnTo>
                <a:lnTo>
                  <a:pt x="2335" y="805"/>
                </a:lnTo>
                <a:lnTo>
                  <a:pt x="2337" y="799"/>
                </a:lnTo>
                <a:lnTo>
                  <a:pt x="2337" y="799"/>
                </a:lnTo>
                <a:lnTo>
                  <a:pt x="2342" y="791"/>
                </a:lnTo>
                <a:lnTo>
                  <a:pt x="2347" y="782"/>
                </a:lnTo>
                <a:lnTo>
                  <a:pt x="2351" y="774"/>
                </a:lnTo>
                <a:lnTo>
                  <a:pt x="2353" y="770"/>
                </a:lnTo>
                <a:lnTo>
                  <a:pt x="2353" y="767"/>
                </a:lnTo>
                <a:lnTo>
                  <a:pt x="2353" y="767"/>
                </a:lnTo>
                <a:lnTo>
                  <a:pt x="2353" y="759"/>
                </a:lnTo>
                <a:lnTo>
                  <a:pt x="2352" y="751"/>
                </a:lnTo>
                <a:lnTo>
                  <a:pt x="2348" y="734"/>
                </a:lnTo>
                <a:lnTo>
                  <a:pt x="2348" y="734"/>
                </a:lnTo>
                <a:lnTo>
                  <a:pt x="2345" y="716"/>
                </a:lnTo>
                <a:lnTo>
                  <a:pt x="2342" y="700"/>
                </a:lnTo>
                <a:lnTo>
                  <a:pt x="2342" y="700"/>
                </a:lnTo>
                <a:lnTo>
                  <a:pt x="2336" y="685"/>
                </a:lnTo>
                <a:lnTo>
                  <a:pt x="2332" y="669"/>
                </a:lnTo>
                <a:lnTo>
                  <a:pt x="2327" y="654"/>
                </a:lnTo>
                <a:lnTo>
                  <a:pt x="2326" y="646"/>
                </a:lnTo>
                <a:lnTo>
                  <a:pt x="2325" y="638"/>
                </a:lnTo>
                <a:lnTo>
                  <a:pt x="2325" y="638"/>
                </a:lnTo>
                <a:lnTo>
                  <a:pt x="2324" y="619"/>
                </a:lnTo>
                <a:lnTo>
                  <a:pt x="2325" y="602"/>
                </a:lnTo>
                <a:lnTo>
                  <a:pt x="2327" y="587"/>
                </a:lnTo>
                <a:lnTo>
                  <a:pt x="2331" y="573"/>
                </a:lnTo>
                <a:lnTo>
                  <a:pt x="2331" y="573"/>
                </a:lnTo>
                <a:lnTo>
                  <a:pt x="2334" y="567"/>
                </a:lnTo>
                <a:lnTo>
                  <a:pt x="2337" y="561"/>
                </a:lnTo>
                <a:lnTo>
                  <a:pt x="2341" y="555"/>
                </a:lnTo>
                <a:lnTo>
                  <a:pt x="2343" y="549"/>
                </a:lnTo>
                <a:lnTo>
                  <a:pt x="2343" y="549"/>
                </a:lnTo>
                <a:lnTo>
                  <a:pt x="2343" y="545"/>
                </a:lnTo>
                <a:lnTo>
                  <a:pt x="2342" y="542"/>
                </a:lnTo>
                <a:lnTo>
                  <a:pt x="2339" y="539"/>
                </a:lnTo>
                <a:lnTo>
                  <a:pt x="2339" y="535"/>
                </a:lnTo>
                <a:lnTo>
                  <a:pt x="2339" y="535"/>
                </a:lnTo>
                <a:lnTo>
                  <a:pt x="2366" y="505"/>
                </a:lnTo>
                <a:lnTo>
                  <a:pt x="2379" y="491"/>
                </a:lnTo>
                <a:lnTo>
                  <a:pt x="2392" y="476"/>
                </a:lnTo>
                <a:lnTo>
                  <a:pt x="2392" y="476"/>
                </a:lnTo>
                <a:lnTo>
                  <a:pt x="2276" y="347"/>
                </a:lnTo>
                <a:lnTo>
                  <a:pt x="2158" y="215"/>
                </a:lnTo>
                <a:lnTo>
                  <a:pt x="2158" y="215"/>
                </a:lnTo>
                <a:lnTo>
                  <a:pt x="2142" y="195"/>
                </a:lnTo>
                <a:lnTo>
                  <a:pt x="2133" y="184"/>
                </a:lnTo>
                <a:lnTo>
                  <a:pt x="2128" y="181"/>
                </a:lnTo>
                <a:lnTo>
                  <a:pt x="2124" y="179"/>
                </a:lnTo>
                <a:lnTo>
                  <a:pt x="2124" y="179"/>
                </a:lnTo>
                <a:lnTo>
                  <a:pt x="2118" y="178"/>
                </a:lnTo>
                <a:lnTo>
                  <a:pt x="2112" y="177"/>
                </a:lnTo>
                <a:lnTo>
                  <a:pt x="2098" y="177"/>
                </a:lnTo>
                <a:lnTo>
                  <a:pt x="2083" y="178"/>
                </a:lnTo>
                <a:lnTo>
                  <a:pt x="2070" y="179"/>
                </a:lnTo>
                <a:lnTo>
                  <a:pt x="2070" y="179"/>
                </a:lnTo>
                <a:lnTo>
                  <a:pt x="2014" y="179"/>
                </a:lnTo>
                <a:lnTo>
                  <a:pt x="2014" y="179"/>
                </a:lnTo>
                <a:lnTo>
                  <a:pt x="2013" y="180"/>
                </a:lnTo>
                <a:lnTo>
                  <a:pt x="2013" y="182"/>
                </a:lnTo>
                <a:lnTo>
                  <a:pt x="2013" y="182"/>
                </a:lnTo>
                <a:close/>
                <a:moveTo>
                  <a:pt x="2416" y="456"/>
                </a:moveTo>
                <a:lnTo>
                  <a:pt x="2416" y="456"/>
                </a:lnTo>
                <a:lnTo>
                  <a:pt x="2448" y="432"/>
                </a:lnTo>
                <a:lnTo>
                  <a:pt x="2448" y="432"/>
                </a:lnTo>
                <a:lnTo>
                  <a:pt x="2466" y="420"/>
                </a:lnTo>
                <a:lnTo>
                  <a:pt x="2474" y="413"/>
                </a:lnTo>
                <a:lnTo>
                  <a:pt x="2477" y="410"/>
                </a:lnTo>
                <a:lnTo>
                  <a:pt x="2479" y="406"/>
                </a:lnTo>
                <a:lnTo>
                  <a:pt x="2479" y="406"/>
                </a:lnTo>
                <a:lnTo>
                  <a:pt x="2482" y="399"/>
                </a:lnTo>
                <a:lnTo>
                  <a:pt x="2483" y="393"/>
                </a:lnTo>
                <a:lnTo>
                  <a:pt x="2483" y="388"/>
                </a:lnTo>
                <a:lnTo>
                  <a:pt x="2485" y="383"/>
                </a:lnTo>
                <a:lnTo>
                  <a:pt x="2485" y="383"/>
                </a:lnTo>
                <a:lnTo>
                  <a:pt x="2489" y="377"/>
                </a:lnTo>
                <a:lnTo>
                  <a:pt x="2496" y="371"/>
                </a:lnTo>
                <a:lnTo>
                  <a:pt x="2504" y="366"/>
                </a:lnTo>
                <a:lnTo>
                  <a:pt x="2513" y="361"/>
                </a:lnTo>
                <a:lnTo>
                  <a:pt x="2523" y="358"/>
                </a:lnTo>
                <a:lnTo>
                  <a:pt x="2533" y="355"/>
                </a:lnTo>
                <a:lnTo>
                  <a:pt x="2543" y="353"/>
                </a:lnTo>
                <a:lnTo>
                  <a:pt x="2553" y="352"/>
                </a:lnTo>
                <a:lnTo>
                  <a:pt x="2553" y="352"/>
                </a:lnTo>
                <a:lnTo>
                  <a:pt x="2576" y="351"/>
                </a:lnTo>
                <a:lnTo>
                  <a:pt x="2600" y="351"/>
                </a:lnTo>
                <a:lnTo>
                  <a:pt x="2624" y="351"/>
                </a:lnTo>
                <a:lnTo>
                  <a:pt x="2647" y="351"/>
                </a:lnTo>
                <a:lnTo>
                  <a:pt x="2647" y="351"/>
                </a:lnTo>
                <a:lnTo>
                  <a:pt x="2662" y="349"/>
                </a:lnTo>
                <a:lnTo>
                  <a:pt x="2669" y="349"/>
                </a:lnTo>
                <a:lnTo>
                  <a:pt x="2676" y="349"/>
                </a:lnTo>
                <a:lnTo>
                  <a:pt x="2676" y="349"/>
                </a:lnTo>
                <a:lnTo>
                  <a:pt x="2683" y="350"/>
                </a:lnTo>
                <a:lnTo>
                  <a:pt x="2692" y="353"/>
                </a:lnTo>
                <a:lnTo>
                  <a:pt x="2699" y="357"/>
                </a:lnTo>
                <a:lnTo>
                  <a:pt x="2706" y="362"/>
                </a:lnTo>
                <a:lnTo>
                  <a:pt x="2718" y="373"/>
                </a:lnTo>
                <a:lnTo>
                  <a:pt x="2728" y="384"/>
                </a:lnTo>
                <a:lnTo>
                  <a:pt x="2728" y="384"/>
                </a:lnTo>
                <a:lnTo>
                  <a:pt x="2732" y="390"/>
                </a:lnTo>
                <a:lnTo>
                  <a:pt x="2735" y="395"/>
                </a:lnTo>
                <a:lnTo>
                  <a:pt x="2737" y="398"/>
                </a:lnTo>
                <a:lnTo>
                  <a:pt x="2739" y="399"/>
                </a:lnTo>
                <a:lnTo>
                  <a:pt x="2740" y="400"/>
                </a:lnTo>
                <a:lnTo>
                  <a:pt x="2740" y="400"/>
                </a:lnTo>
                <a:lnTo>
                  <a:pt x="2743" y="399"/>
                </a:lnTo>
                <a:lnTo>
                  <a:pt x="2745" y="398"/>
                </a:lnTo>
                <a:lnTo>
                  <a:pt x="2749" y="393"/>
                </a:lnTo>
                <a:lnTo>
                  <a:pt x="2753" y="388"/>
                </a:lnTo>
                <a:lnTo>
                  <a:pt x="2755" y="386"/>
                </a:lnTo>
                <a:lnTo>
                  <a:pt x="2757" y="384"/>
                </a:lnTo>
                <a:lnTo>
                  <a:pt x="2757" y="384"/>
                </a:lnTo>
                <a:lnTo>
                  <a:pt x="2766" y="381"/>
                </a:lnTo>
                <a:lnTo>
                  <a:pt x="2773" y="380"/>
                </a:lnTo>
                <a:lnTo>
                  <a:pt x="2781" y="379"/>
                </a:lnTo>
                <a:lnTo>
                  <a:pt x="2788" y="378"/>
                </a:lnTo>
                <a:lnTo>
                  <a:pt x="2788" y="378"/>
                </a:lnTo>
                <a:lnTo>
                  <a:pt x="2789" y="377"/>
                </a:lnTo>
                <a:lnTo>
                  <a:pt x="2789" y="375"/>
                </a:lnTo>
                <a:lnTo>
                  <a:pt x="2788" y="372"/>
                </a:lnTo>
                <a:lnTo>
                  <a:pt x="2786" y="369"/>
                </a:lnTo>
                <a:lnTo>
                  <a:pt x="2787" y="368"/>
                </a:lnTo>
                <a:lnTo>
                  <a:pt x="2788" y="367"/>
                </a:lnTo>
                <a:lnTo>
                  <a:pt x="2788" y="367"/>
                </a:lnTo>
                <a:lnTo>
                  <a:pt x="2797" y="366"/>
                </a:lnTo>
                <a:lnTo>
                  <a:pt x="2803" y="366"/>
                </a:lnTo>
                <a:lnTo>
                  <a:pt x="2809" y="367"/>
                </a:lnTo>
                <a:lnTo>
                  <a:pt x="2809" y="367"/>
                </a:lnTo>
                <a:lnTo>
                  <a:pt x="2819" y="362"/>
                </a:lnTo>
                <a:lnTo>
                  <a:pt x="2830" y="359"/>
                </a:lnTo>
                <a:lnTo>
                  <a:pt x="2839" y="358"/>
                </a:lnTo>
                <a:lnTo>
                  <a:pt x="2848" y="357"/>
                </a:lnTo>
                <a:lnTo>
                  <a:pt x="2856" y="358"/>
                </a:lnTo>
                <a:lnTo>
                  <a:pt x="2864" y="360"/>
                </a:lnTo>
                <a:lnTo>
                  <a:pt x="2871" y="363"/>
                </a:lnTo>
                <a:lnTo>
                  <a:pt x="2878" y="367"/>
                </a:lnTo>
                <a:lnTo>
                  <a:pt x="2884" y="372"/>
                </a:lnTo>
                <a:lnTo>
                  <a:pt x="2890" y="379"/>
                </a:lnTo>
                <a:lnTo>
                  <a:pt x="2894" y="385"/>
                </a:lnTo>
                <a:lnTo>
                  <a:pt x="2900" y="392"/>
                </a:lnTo>
                <a:lnTo>
                  <a:pt x="2903" y="400"/>
                </a:lnTo>
                <a:lnTo>
                  <a:pt x="2906" y="408"/>
                </a:lnTo>
                <a:lnTo>
                  <a:pt x="2908" y="416"/>
                </a:lnTo>
                <a:lnTo>
                  <a:pt x="2910" y="425"/>
                </a:lnTo>
                <a:lnTo>
                  <a:pt x="2910" y="425"/>
                </a:lnTo>
                <a:lnTo>
                  <a:pt x="2910" y="433"/>
                </a:lnTo>
                <a:lnTo>
                  <a:pt x="2910" y="440"/>
                </a:lnTo>
                <a:lnTo>
                  <a:pt x="2909" y="448"/>
                </a:lnTo>
                <a:lnTo>
                  <a:pt x="2907" y="454"/>
                </a:lnTo>
                <a:lnTo>
                  <a:pt x="2905" y="459"/>
                </a:lnTo>
                <a:lnTo>
                  <a:pt x="2902" y="464"/>
                </a:lnTo>
                <a:lnTo>
                  <a:pt x="2894" y="473"/>
                </a:lnTo>
                <a:lnTo>
                  <a:pt x="2886" y="481"/>
                </a:lnTo>
                <a:lnTo>
                  <a:pt x="2877" y="488"/>
                </a:lnTo>
                <a:lnTo>
                  <a:pt x="2868" y="496"/>
                </a:lnTo>
                <a:lnTo>
                  <a:pt x="2861" y="504"/>
                </a:lnTo>
                <a:lnTo>
                  <a:pt x="2861" y="504"/>
                </a:lnTo>
                <a:lnTo>
                  <a:pt x="2860" y="513"/>
                </a:lnTo>
                <a:lnTo>
                  <a:pt x="2861" y="520"/>
                </a:lnTo>
                <a:lnTo>
                  <a:pt x="2860" y="528"/>
                </a:lnTo>
                <a:lnTo>
                  <a:pt x="2860" y="531"/>
                </a:lnTo>
                <a:lnTo>
                  <a:pt x="2859" y="533"/>
                </a:lnTo>
                <a:lnTo>
                  <a:pt x="2859" y="533"/>
                </a:lnTo>
                <a:lnTo>
                  <a:pt x="2854" y="531"/>
                </a:lnTo>
                <a:lnTo>
                  <a:pt x="2851" y="528"/>
                </a:lnTo>
                <a:lnTo>
                  <a:pt x="2844" y="521"/>
                </a:lnTo>
                <a:lnTo>
                  <a:pt x="2837" y="514"/>
                </a:lnTo>
                <a:lnTo>
                  <a:pt x="2833" y="511"/>
                </a:lnTo>
                <a:lnTo>
                  <a:pt x="2830" y="509"/>
                </a:lnTo>
                <a:lnTo>
                  <a:pt x="2830" y="509"/>
                </a:lnTo>
                <a:lnTo>
                  <a:pt x="2826" y="515"/>
                </a:lnTo>
                <a:lnTo>
                  <a:pt x="2824" y="520"/>
                </a:lnTo>
                <a:lnTo>
                  <a:pt x="2821" y="524"/>
                </a:lnTo>
                <a:lnTo>
                  <a:pt x="2820" y="526"/>
                </a:lnTo>
                <a:lnTo>
                  <a:pt x="2817" y="527"/>
                </a:lnTo>
                <a:lnTo>
                  <a:pt x="2817" y="527"/>
                </a:lnTo>
                <a:lnTo>
                  <a:pt x="2813" y="526"/>
                </a:lnTo>
                <a:lnTo>
                  <a:pt x="2810" y="524"/>
                </a:lnTo>
                <a:lnTo>
                  <a:pt x="2808" y="521"/>
                </a:lnTo>
                <a:lnTo>
                  <a:pt x="2805" y="519"/>
                </a:lnTo>
                <a:lnTo>
                  <a:pt x="2805" y="519"/>
                </a:lnTo>
                <a:lnTo>
                  <a:pt x="2803" y="521"/>
                </a:lnTo>
                <a:lnTo>
                  <a:pt x="2801" y="522"/>
                </a:lnTo>
                <a:lnTo>
                  <a:pt x="2799" y="523"/>
                </a:lnTo>
                <a:lnTo>
                  <a:pt x="2797" y="523"/>
                </a:lnTo>
                <a:lnTo>
                  <a:pt x="2793" y="521"/>
                </a:lnTo>
                <a:lnTo>
                  <a:pt x="2791" y="520"/>
                </a:lnTo>
                <a:lnTo>
                  <a:pt x="2789" y="518"/>
                </a:lnTo>
                <a:lnTo>
                  <a:pt x="2789" y="518"/>
                </a:lnTo>
                <a:lnTo>
                  <a:pt x="2789" y="520"/>
                </a:lnTo>
                <a:lnTo>
                  <a:pt x="2789" y="522"/>
                </a:lnTo>
                <a:lnTo>
                  <a:pt x="2787" y="524"/>
                </a:lnTo>
                <a:lnTo>
                  <a:pt x="2786" y="525"/>
                </a:lnTo>
                <a:lnTo>
                  <a:pt x="2786" y="525"/>
                </a:lnTo>
                <a:lnTo>
                  <a:pt x="2781" y="522"/>
                </a:lnTo>
                <a:lnTo>
                  <a:pt x="2776" y="522"/>
                </a:lnTo>
                <a:lnTo>
                  <a:pt x="2764" y="523"/>
                </a:lnTo>
                <a:lnTo>
                  <a:pt x="2764" y="523"/>
                </a:lnTo>
                <a:lnTo>
                  <a:pt x="2762" y="520"/>
                </a:lnTo>
                <a:lnTo>
                  <a:pt x="2758" y="518"/>
                </a:lnTo>
                <a:lnTo>
                  <a:pt x="2755" y="510"/>
                </a:lnTo>
                <a:lnTo>
                  <a:pt x="2752" y="503"/>
                </a:lnTo>
                <a:lnTo>
                  <a:pt x="2749" y="500"/>
                </a:lnTo>
                <a:lnTo>
                  <a:pt x="2746" y="499"/>
                </a:lnTo>
                <a:lnTo>
                  <a:pt x="2746" y="499"/>
                </a:lnTo>
                <a:lnTo>
                  <a:pt x="2743" y="503"/>
                </a:lnTo>
                <a:lnTo>
                  <a:pt x="2742" y="508"/>
                </a:lnTo>
                <a:lnTo>
                  <a:pt x="2741" y="515"/>
                </a:lnTo>
                <a:lnTo>
                  <a:pt x="2742" y="520"/>
                </a:lnTo>
                <a:lnTo>
                  <a:pt x="2744" y="531"/>
                </a:lnTo>
                <a:lnTo>
                  <a:pt x="2744" y="537"/>
                </a:lnTo>
                <a:lnTo>
                  <a:pt x="2743" y="543"/>
                </a:lnTo>
                <a:lnTo>
                  <a:pt x="2743" y="543"/>
                </a:lnTo>
                <a:lnTo>
                  <a:pt x="2742" y="547"/>
                </a:lnTo>
                <a:lnTo>
                  <a:pt x="2740" y="551"/>
                </a:lnTo>
                <a:lnTo>
                  <a:pt x="2736" y="560"/>
                </a:lnTo>
                <a:lnTo>
                  <a:pt x="2736" y="560"/>
                </a:lnTo>
                <a:lnTo>
                  <a:pt x="2732" y="569"/>
                </a:lnTo>
                <a:lnTo>
                  <a:pt x="2727" y="577"/>
                </a:lnTo>
                <a:lnTo>
                  <a:pt x="2718" y="592"/>
                </a:lnTo>
                <a:lnTo>
                  <a:pt x="2714" y="600"/>
                </a:lnTo>
                <a:lnTo>
                  <a:pt x="2710" y="607"/>
                </a:lnTo>
                <a:lnTo>
                  <a:pt x="2707" y="616"/>
                </a:lnTo>
                <a:lnTo>
                  <a:pt x="2704" y="625"/>
                </a:lnTo>
                <a:lnTo>
                  <a:pt x="2704" y="625"/>
                </a:lnTo>
                <a:lnTo>
                  <a:pt x="2702" y="637"/>
                </a:lnTo>
                <a:lnTo>
                  <a:pt x="2702" y="647"/>
                </a:lnTo>
                <a:lnTo>
                  <a:pt x="2704" y="658"/>
                </a:lnTo>
                <a:lnTo>
                  <a:pt x="2707" y="670"/>
                </a:lnTo>
                <a:lnTo>
                  <a:pt x="2707" y="670"/>
                </a:lnTo>
                <a:lnTo>
                  <a:pt x="2710" y="684"/>
                </a:lnTo>
                <a:lnTo>
                  <a:pt x="2713" y="697"/>
                </a:lnTo>
                <a:lnTo>
                  <a:pt x="2713" y="697"/>
                </a:lnTo>
                <a:lnTo>
                  <a:pt x="2713" y="708"/>
                </a:lnTo>
                <a:lnTo>
                  <a:pt x="2713" y="720"/>
                </a:lnTo>
                <a:lnTo>
                  <a:pt x="2713" y="730"/>
                </a:lnTo>
                <a:lnTo>
                  <a:pt x="2714" y="740"/>
                </a:lnTo>
                <a:lnTo>
                  <a:pt x="2714" y="740"/>
                </a:lnTo>
                <a:lnTo>
                  <a:pt x="2716" y="752"/>
                </a:lnTo>
                <a:lnTo>
                  <a:pt x="2720" y="764"/>
                </a:lnTo>
                <a:lnTo>
                  <a:pt x="2724" y="775"/>
                </a:lnTo>
                <a:lnTo>
                  <a:pt x="2729" y="785"/>
                </a:lnTo>
                <a:lnTo>
                  <a:pt x="2729" y="785"/>
                </a:lnTo>
                <a:lnTo>
                  <a:pt x="2733" y="791"/>
                </a:lnTo>
                <a:lnTo>
                  <a:pt x="2737" y="796"/>
                </a:lnTo>
                <a:lnTo>
                  <a:pt x="2745" y="804"/>
                </a:lnTo>
                <a:lnTo>
                  <a:pt x="2749" y="808"/>
                </a:lnTo>
                <a:lnTo>
                  <a:pt x="2752" y="812"/>
                </a:lnTo>
                <a:lnTo>
                  <a:pt x="2754" y="817"/>
                </a:lnTo>
                <a:lnTo>
                  <a:pt x="2756" y="824"/>
                </a:lnTo>
                <a:lnTo>
                  <a:pt x="2756" y="824"/>
                </a:lnTo>
                <a:lnTo>
                  <a:pt x="2756" y="827"/>
                </a:lnTo>
                <a:lnTo>
                  <a:pt x="2755" y="831"/>
                </a:lnTo>
                <a:lnTo>
                  <a:pt x="2755" y="835"/>
                </a:lnTo>
                <a:lnTo>
                  <a:pt x="2756" y="839"/>
                </a:lnTo>
                <a:lnTo>
                  <a:pt x="2756" y="839"/>
                </a:lnTo>
                <a:lnTo>
                  <a:pt x="2757" y="842"/>
                </a:lnTo>
                <a:lnTo>
                  <a:pt x="2761" y="847"/>
                </a:lnTo>
                <a:lnTo>
                  <a:pt x="2770" y="857"/>
                </a:lnTo>
                <a:lnTo>
                  <a:pt x="2779" y="865"/>
                </a:lnTo>
                <a:lnTo>
                  <a:pt x="2787" y="873"/>
                </a:lnTo>
                <a:lnTo>
                  <a:pt x="2787" y="873"/>
                </a:lnTo>
                <a:lnTo>
                  <a:pt x="2889" y="988"/>
                </a:lnTo>
                <a:lnTo>
                  <a:pt x="2991" y="1103"/>
                </a:lnTo>
                <a:lnTo>
                  <a:pt x="2991" y="1103"/>
                </a:lnTo>
                <a:lnTo>
                  <a:pt x="2995" y="1107"/>
                </a:lnTo>
                <a:lnTo>
                  <a:pt x="2996" y="1109"/>
                </a:lnTo>
                <a:lnTo>
                  <a:pt x="2998" y="1109"/>
                </a:lnTo>
                <a:lnTo>
                  <a:pt x="2998" y="1109"/>
                </a:lnTo>
                <a:lnTo>
                  <a:pt x="2998" y="179"/>
                </a:lnTo>
                <a:lnTo>
                  <a:pt x="2998" y="179"/>
                </a:lnTo>
                <a:lnTo>
                  <a:pt x="2582" y="179"/>
                </a:lnTo>
                <a:lnTo>
                  <a:pt x="2374" y="179"/>
                </a:lnTo>
                <a:lnTo>
                  <a:pt x="2167" y="180"/>
                </a:lnTo>
                <a:lnTo>
                  <a:pt x="2167" y="180"/>
                </a:lnTo>
                <a:lnTo>
                  <a:pt x="2229" y="249"/>
                </a:lnTo>
                <a:lnTo>
                  <a:pt x="2291" y="318"/>
                </a:lnTo>
                <a:lnTo>
                  <a:pt x="2353" y="388"/>
                </a:lnTo>
                <a:lnTo>
                  <a:pt x="2416" y="456"/>
                </a:lnTo>
                <a:lnTo>
                  <a:pt x="2416" y="456"/>
                </a:lnTo>
                <a:close/>
                <a:moveTo>
                  <a:pt x="3041" y="182"/>
                </a:moveTo>
                <a:lnTo>
                  <a:pt x="3041" y="182"/>
                </a:lnTo>
                <a:lnTo>
                  <a:pt x="3041" y="459"/>
                </a:lnTo>
                <a:lnTo>
                  <a:pt x="3041" y="598"/>
                </a:lnTo>
                <a:lnTo>
                  <a:pt x="3042" y="736"/>
                </a:lnTo>
                <a:lnTo>
                  <a:pt x="3042" y="736"/>
                </a:lnTo>
                <a:lnTo>
                  <a:pt x="3061" y="689"/>
                </a:lnTo>
                <a:lnTo>
                  <a:pt x="3080" y="643"/>
                </a:lnTo>
                <a:lnTo>
                  <a:pt x="3080" y="643"/>
                </a:lnTo>
                <a:lnTo>
                  <a:pt x="3088" y="627"/>
                </a:lnTo>
                <a:lnTo>
                  <a:pt x="3091" y="619"/>
                </a:lnTo>
                <a:lnTo>
                  <a:pt x="3093" y="612"/>
                </a:lnTo>
                <a:lnTo>
                  <a:pt x="3093" y="612"/>
                </a:lnTo>
                <a:lnTo>
                  <a:pt x="3094" y="600"/>
                </a:lnTo>
                <a:lnTo>
                  <a:pt x="3094" y="586"/>
                </a:lnTo>
                <a:lnTo>
                  <a:pt x="3093" y="558"/>
                </a:lnTo>
                <a:lnTo>
                  <a:pt x="3093" y="558"/>
                </a:lnTo>
                <a:lnTo>
                  <a:pt x="3093" y="367"/>
                </a:lnTo>
                <a:lnTo>
                  <a:pt x="3093" y="272"/>
                </a:lnTo>
                <a:lnTo>
                  <a:pt x="3092" y="180"/>
                </a:lnTo>
                <a:lnTo>
                  <a:pt x="3092" y="180"/>
                </a:lnTo>
                <a:lnTo>
                  <a:pt x="3080" y="179"/>
                </a:lnTo>
                <a:lnTo>
                  <a:pt x="3068" y="179"/>
                </a:lnTo>
                <a:lnTo>
                  <a:pt x="3042" y="179"/>
                </a:lnTo>
                <a:lnTo>
                  <a:pt x="3042" y="179"/>
                </a:lnTo>
                <a:lnTo>
                  <a:pt x="3041" y="180"/>
                </a:lnTo>
                <a:lnTo>
                  <a:pt x="3041" y="182"/>
                </a:lnTo>
                <a:lnTo>
                  <a:pt x="3041" y="182"/>
                </a:lnTo>
                <a:close/>
                <a:moveTo>
                  <a:pt x="3120" y="179"/>
                </a:moveTo>
                <a:lnTo>
                  <a:pt x="3120" y="179"/>
                </a:lnTo>
                <a:lnTo>
                  <a:pt x="3119" y="180"/>
                </a:lnTo>
                <a:lnTo>
                  <a:pt x="3119" y="182"/>
                </a:lnTo>
                <a:lnTo>
                  <a:pt x="3119" y="182"/>
                </a:lnTo>
                <a:lnTo>
                  <a:pt x="3118" y="192"/>
                </a:lnTo>
                <a:lnTo>
                  <a:pt x="3119" y="201"/>
                </a:lnTo>
                <a:lnTo>
                  <a:pt x="3120" y="209"/>
                </a:lnTo>
                <a:lnTo>
                  <a:pt x="3122" y="216"/>
                </a:lnTo>
                <a:lnTo>
                  <a:pt x="3128" y="230"/>
                </a:lnTo>
                <a:lnTo>
                  <a:pt x="3134" y="245"/>
                </a:lnTo>
                <a:lnTo>
                  <a:pt x="3134" y="245"/>
                </a:lnTo>
                <a:lnTo>
                  <a:pt x="3158" y="301"/>
                </a:lnTo>
                <a:lnTo>
                  <a:pt x="3182" y="356"/>
                </a:lnTo>
                <a:lnTo>
                  <a:pt x="3182" y="356"/>
                </a:lnTo>
                <a:lnTo>
                  <a:pt x="3182" y="179"/>
                </a:lnTo>
                <a:lnTo>
                  <a:pt x="3182" y="179"/>
                </a:lnTo>
                <a:lnTo>
                  <a:pt x="3120" y="179"/>
                </a:lnTo>
                <a:lnTo>
                  <a:pt x="3120" y="179"/>
                </a:lnTo>
                <a:close/>
                <a:moveTo>
                  <a:pt x="3225" y="1586"/>
                </a:moveTo>
                <a:lnTo>
                  <a:pt x="3225" y="1586"/>
                </a:lnTo>
                <a:lnTo>
                  <a:pt x="3230" y="1579"/>
                </a:lnTo>
                <a:lnTo>
                  <a:pt x="3236" y="1572"/>
                </a:lnTo>
                <a:lnTo>
                  <a:pt x="3239" y="1567"/>
                </a:lnTo>
                <a:lnTo>
                  <a:pt x="3242" y="1562"/>
                </a:lnTo>
                <a:lnTo>
                  <a:pt x="3244" y="1557"/>
                </a:lnTo>
                <a:lnTo>
                  <a:pt x="3245" y="1551"/>
                </a:lnTo>
                <a:lnTo>
                  <a:pt x="3245" y="1551"/>
                </a:lnTo>
                <a:lnTo>
                  <a:pt x="3249" y="1548"/>
                </a:lnTo>
                <a:lnTo>
                  <a:pt x="3252" y="1544"/>
                </a:lnTo>
                <a:lnTo>
                  <a:pt x="3257" y="1535"/>
                </a:lnTo>
                <a:lnTo>
                  <a:pt x="3257" y="1535"/>
                </a:lnTo>
                <a:lnTo>
                  <a:pt x="3264" y="1528"/>
                </a:lnTo>
                <a:lnTo>
                  <a:pt x="3267" y="1524"/>
                </a:lnTo>
                <a:lnTo>
                  <a:pt x="3269" y="1520"/>
                </a:lnTo>
                <a:lnTo>
                  <a:pt x="3269" y="1520"/>
                </a:lnTo>
                <a:lnTo>
                  <a:pt x="3273" y="1517"/>
                </a:lnTo>
                <a:lnTo>
                  <a:pt x="3277" y="1514"/>
                </a:lnTo>
                <a:lnTo>
                  <a:pt x="3280" y="1511"/>
                </a:lnTo>
                <a:lnTo>
                  <a:pt x="3283" y="1507"/>
                </a:lnTo>
                <a:lnTo>
                  <a:pt x="3287" y="1497"/>
                </a:lnTo>
                <a:lnTo>
                  <a:pt x="3291" y="1487"/>
                </a:lnTo>
                <a:lnTo>
                  <a:pt x="3291" y="1487"/>
                </a:lnTo>
                <a:lnTo>
                  <a:pt x="3283" y="1484"/>
                </a:lnTo>
                <a:lnTo>
                  <a:pt x="3274" y="1480"/>
                </a:lnTo>
                <a:lnTo>
                  <a:pt x="3271" y="1477"/>
                </a:lnTo>
                <a:lnTo>
                  <a:pt x="3269" y="1474"/>
                </a:lnTo>
                <a:lnTo>
                  <a:pt x="3269" y="1470"/>
                </a:lnTo>
                <a:lnTo>
                  <a:pt x="3271" y="1464"/>
                </a:lnTo>
                <a:lnTo>
                  <a:pt x="3271" y="1464"/>
                </a:lnTo>
                <a:lnTo>
                  <a:pt x="3274" y="1463"/>
                </a:lnTo>
                <a:lnTo>
                  <a:pt x="3277" y="1463"/>
                </a:lnTo>
                <a:lnTo>
                  <a:pt x="3285" y="1465"/>
                </a:lnTo>
                <a:lnTo>
                  <a:pt x="3300" y="1473"/>
                </a:lnTo>
                <a:lnTo>
                  <a:pt x="3300" y="1473"/>
                </a:lnTo>
                <a:lnTo>
                  <a:pt x="3308" y="1476"/>
                </a:lnTo>
                <a:lnTo>
                  <a:pt x="3315" y="1480"/>
                </a:lnTo>
                <a:lnTo>
                  <a:pt x="3322" y="1485"/>
                </a:lnTo>
                <a:lnTo>
                  <a:pt x="3324" y="1488"/>
                </a:lnTo>
                <a:lnTo>
                  <a:pt x="3325" y="1491"/>
                </a:lnTo>
                <a:lnTo>
                  <a:pt x="3325" y="1491"/>
                </a:lnTo>
                <a:lnTo>
                  <a:pt x="3327" y="1498"/>
                </a:lnTo>
                <a:lnTo>
                  <a:pt x="3327" y="1507"/>
                </a:lnTo>
                <a:lnTo>
                  <a:pt x="3325" y="1515"/>
                </a:lnTo>
                <a:lnTo>
                  <a:pt x="3324" y="1519"/>
                </a:lnTo>
                <a:lnTo>
                  <a:pt x="3323" y="1522"/>
                </a:lnTo>
                <a:lnTo>
                  <a:pt x="3323" y="1522"/>
                </a:lnTo>
                <a:lnTo>
                  <a:pt x="3322" y="1518"/>
                </a:lnTo>
                <a:lnTo>
                  <a:pt x="3321" y="1517"/>
                </a:lnTo>
                <a:lnTo>
                  <a:pt x="3321" y="1517"/>
                </a:lnTo>
                <a:lnTo>
                  <a:pt x="3319" y="1518"/>
                </a:lnTo>
                <a:lnTo>
                  <a:pt x="3316" y="1521"/>
                </a:lnTo>
                <a:lnTo>
                  <a:pt x="3316" y="1521"/>
                </a:lnTo>
                <a:lnTo>
                  <a:pt x="3317" y="1511"/>
                </a:lnTo>
                <a:lnTo>
                  <a:pt x="3317" y="1506"/>
                </a:lnTo>
                <a:lnTo>
                  <a:pt x="3316" y="1501"/>
                </a:lnTo>
                <a:lnTo>
                  <a:pt x="3316" y="1501"/>
                </a:lnTo>
                <a:lnTo>
                  <a:pt x="3308" y="1504"/>
                </a:lnTo>
                <a:lnTo>
                  <a:pt x="3301" y="1509"/>
                </a:lnTo>
                <a:lnTo>
                  <a:pt x="3294" y="1515"/>
                </a:lnTo>
                <a:lnTo>
                  <a:pt x="3289" y="1522"/>
                </a:lnTo>
                <a:lnTo>
                  <a:pt x="3289" y="1522"/>
                </a:lnTo>
                <a:lnTo>
                  <a:pt x="3291" y="1528"/>
                </a:lnTo>
                <a:lnTo>
                  <a:pt x="3293" y="1535"/>
                </a:lnTo>
                <a:lnTo>
                  <a:pt x="3295" y="1551"/>
                </a:lnTo>
                <a:lnTo>
                  <a:pt x="3296" y="1558"/>
                </a:lnTo>
                <a:lnTo>
                  <a:pt x="3299" y="1564"/>
                </a:lnTo>
                <a:lnTo>
                  <a:pt x="3300" y="1566"/>
                </a:lnTo>
                <a:lnTo>
                  <a:pt x="3303" y="1569"/>
                </a:lnTo>
                <a:lnTo>
                  <a:pt x="3306" y="1570"/>
                </a:lnTo>
                <a:lnTo>
                  <a:pt x="3309" y="1572"/>
                </a:lnTo>
                <a:lnTo>
                  <a:pt x="3309" y="1572"/>
                </a:lnTo>
                <a:lnTo>
                  <a:pt x="3316" y="1579"/>
                </a:lnTo>
                <a:lnTo>
                  <a:pt x="3324" y="1587"/>
                </a:lnTo>
                <a:lnTo>
                  <a:pt x="3341" y="1602"/>
                </a:lnTo>
                <a:lnTo>
                  <a:pt x="3360" y="1617"/>
                </a:lnTo>
                <a:lnTo>
                  <a:pt x="3378" y="1631"/>
                </a:lnTo>
                <a:lnTo>
                  <a:pt x="3378" y="1631"/>
                </a:lnTo>
                <a:lnTo>
                  <a:pt x="3390" y="1640"/>
                </a:lnTo>
                <a:lnTo>
                  <a:pt x="3396" y="1643"/>
                </a:lnTo>
                <a:lnTo>
                  <a:pt x="3398" y="1644"/>
                </a:lnTo>
                <a:lnTo>
                  <a:pt x="3399" y="1644"/>
                </a:lnTo>
                <a:lnTo>
                  <a:pt x="3399" y="1644"/>
                </a:lnTo>
                <a:lnTo>
                  <a:pt x="3402" y="1642"/>
                </a:lnTo>
                <a:lnTo>
                  <a:pt x="3403" y="1640"/>
                </a:lnTo>
                <a:lnTo>
                  <a:pt x="3404" y="1638"/>
                </a:lnTo>
                <a:lnTo>
                  <a:pt x="3403" y="1636"/>
                </a:lnTo>
                <a:lnTo>
                  <a:pt x="3401" y="1632"/>
                </a:lnTo>
                <a:lnTo>
                  <a:pt x="3400" y="1630"/>
                </a:lnTo>
                <a:lnTo>
                  <a:pt x="3399" y="1627"/>
                </a:lnTo>
                <a:lnTo>
                  <a:pt x="3399" y="1627"/>
                </a:lnTo>
                <a:lnTo>
                  <a:pt x="3404" y="1624"/>
                </a:lnTo>
                <a:lnTo>
                  <a:pt x="3410" y="1620"/>
                </a:lnTo>
                <a:lnTo>
                  <a:pt x="3415" y="1617"/>
                </a:lnTo>
                <a:lnTo>
                  <a:pt x="3417" y="1615"/>
                </a:lnTo>
                <a:lnTo>
                  <a:pt x="3419" y="1612"/>
                </a:lnTo>
                <a:lnTo>
                  <a:pt x="3419" y="1612"/>
                </a:lnTo>
                <a:lnTo>
                  <a:pt x="3411" y="1608"/>
                </a:lnTo>
                <a:lnTo>
                  <a:pt x="3402" y="1604"/>
                </a:lnTo>
                <a:lnTo>
                  <a:pt x="3395" y="1600"/>
                </a:lnTo>
                <a:lnTo>
                  <a:pt x="3392" y="1597"/>
                </a:lnTo>
                <a:lnTo>
                  <a:pt x="3390" y="1594"/>
                </a:lnTo>
                <a:lnTo>
                  <a:pt x="3390" y="1594"/>
                </a:lnTo>
                <a:lnTo>
                  <a:pt x="3393" y="1591"/>
                </a:lnTo>
                <a:lnTo>
                  <a:pt x="3395" y="1590"/>
                </a:lnTo>
                <a:lnTo>
                  <a:pt x="3401" y="1588"/>
                </a:lnTo>
                <a:lnTo>
                  <a:pt x="3408" y="1588"/>
                </a:lnTo>
                <a:lnTo>
                  <a:pt x="3414" y="1586"/>
                </a:lnTo>
                <a:lnTo>
                  <a:pt x="3414" y="1586"/>
                </a:lnTo>
                <a:lnTo>
                  <a:pt x="3417" y="1584"/>
                </a:lnTo>
                <a:lnTo>
                  <a:pt x="3421" y="1581"/>
                </a:lnTo>
                <a:lnTo>
                  <a:pt x="3426" y="1575"/>
                </a:lnTo>
                <a:lnTo>
                  <a:pt x="3430" y="1568"/>
                </a:lnTo>
                <a:lnTo>
                  <a:pt x="3435" y="1562"/>
                </a:lnTo>
                <a:lnTo>
                  <a:pt x="3435" y="1562"/>
                </a:lnTo>
                <a:lnTo>
                  <a:pt x="3440" y="1557"/>
                </a:lnTo>
                <a:lnTo>
                  <a:pt x="3446" y="1552"/>
                </a:lnTo>
                <a:lnTo>
                  <a:pt x="3453" y="1548"/>
                </a:lnTo>
                <a:lnTo>
                  <a:pt x="3462" y="1544"/>
                </a:lnTo>
                <a:lnTo>
                  <a:pt x="3470" y="1541"/>
                </a:lnTo>
                <a:lnTo>
                  <a:pt x="3479" y="1539"/>
                </a:lnTo>
                <a:lnTo>
                  <a:pt x="3488" y="1538"/>
                </a:lnTo>
                <a:lnTo>
                  <a:pt x="3497" y="1539"/>
                </a:lnTo>
                <a:lnTo>
                  <a:pt x="3497" y="1539"/>
                </a:lnTo>
                <a:lnTo>
                  <a:pt x="3510" y="1542"/>
                </a:lnTo>
                <a:lnTo>
                  <a:pt x="3522" y="1546"/>
                </a:lnTo>
                <a:lnTo>
                  <a:pt x="3529" y="1550"/>
                </a:lnTo>
                <a:lnTo>
                  <a:pt x="3534" y="1553"/>
                </a:lnTo>
                <a:lnTo>
                  <a:pt x="3539" y="1557"/>
                </a:lnTo>
                <a:lnTo>
                  <a:pt x="3543" y="1562"/>
                </a:lnTo>
                <a:lnTo>
                  <a:pt x="3547" y="1567"/>
                </a:lnTo>
                <a:lnTo>
                  <a:pt x="3550" y="1573"/>
                </a:lnTo>
                <a:lnTo>
                  <a:pt x="3553" y="1579"/>
                </a:lnTo>
                <a:lnTo>
                  <a:pt x="3555" y="1585"/>
                </a:lnTo>
                <a:lnTo>
                  <a:pt x="3557" y="1592"/>
                </a:lnTo>
                <a:lnTo>
                  <a:pt x="3558" y="1600"/>
                </a:lnTo>
                <a:lnTo>
                  <a:pt x="3558" y="1608"/>
                </a:lnTo>
                <a:lnTo>
                  <a:pt x="3558" y="1617"/>
                </a:lnTo>
                <a:lnTo>
                  <a:pt x="3558" y="1617"/>
                </a:lnTo>
                <a:lnTo>
                  <a:pt x="3557" y="1623"/>
                </a:lnTo>
                <a:lnTo>
                  <a:pt x="3555" y="1631"/>
                </a:lnTo>
                <a:lnTo>
                  <a:pt x="3554" y="1639"/>
                </a:lnTo>
                <a:lnTo>
                  <a:pt x="3553" y="1642"/>
                </a:lnTo>
                <a:lnTo>
                  <a:pt x="3554" y="1646"/>
                </a:lnTo>
                <a:lnTo>
                  <a:pt x="3554" y="1646"/>
                </a:lnTo>
                <a:lnTo>
                  <a:pt x="3555" y="1650"/>
                </a:lnTo>
                <a:lnTo>
                  <a:pt x="3557" y="1653"/>
                </a:lnTo>
                <a:lnTo>
                  <a:pt x="3562" y="1657"/>
                </a:lnTo>
                <a:lnTo>
                  <a:pt x="3567" y="1661"/>
                </a:lnTo>
                <a:lnTo>
                  <a:pt x="3568" y="1663"/>
                </a:lnTo>
                <a:lnTo>
                  <a:pt x="3569" y="1667"/>
                </a:lnTo>
                <a:lnTo>
                  <a:pt x="3569" y="1667"/>
                </a:lnTo>
                <a:lnTo>
                  <a:pt x="3563" y="1667"/>
                </a:lnTo>
                <a:lnTo>
                  <a:pt x="3556" y="1666"/>
                </a:lnTo>
                <a:lnTo>
                  <a:pt x="3543" y="1663"/>
                </a:lnTo>
                <a:lnTo>
                  <a:pt x="3543" y="1663"/>
                </a:lnTo>
                <a:lnTo>
                  <a:pt x="3543" y="1666"/>
                </a:lnTo>
                <a:lnTo>
                  <a:pt x="3542" y="1668"/>
                </a:lnTo>
                <a:lnTo>
                  <a:pt x="3539" y="1673"/>
                </a:lnTo>
                <a:lnTo>
                  <a:pt x="3537" y="1678"/>
                </a:lnTo>
                <a:lnTo>
                  <a:pt x="3536" y="1680"/>
                </a:lnTo>
                <a:lnTo>
                  <a:pt x="3537" y="1683"/>
                </a:lnTo>
                <a:lnTo>
                  <a:pt x="3537" y="1683"/>
                </a:lnTo>
                <a:lnTo>
                  <a:pt x="3538" y="1686"/>
                </a:lnTo>
                <a:lnTo>
                  <a:pt x="3540" y="1688"/>
                </a:lnTo>
                <a:lnTo>
                  <a:pt x="3546" y="1692"/>
                </a:lnTo>
                <a:lnTo>
                  <a:pt x="3553" y="1695"/>
                </a:lnTo>
                <a:lnTo>
                  <a:pt x="3559" y="1698"/>
                </a:lnTo>
                <a:lnTo>
                  <a:pt x="3559" y="1698"/>
                </a:lnTo>
                <a:lnTo>
                  <a:pt x="3565" y="1703"/>
                </a:lnTo>
                <a:lnTo>
                  <a:pt x="3570" y="1708"/>
                </a:lnTo>
                <a:lnTo>
                  <a:pt x="3575" y="1714"/>
                </a:lnTo>
                <a:lnTo>
                  <a:pt x="3579" y="1720"/>
                </a:lnTo>
                <a:lnTo>
                  <a:pt x="3586" y="1734"/>
                </a:lnTo>
                <a:lnTo>
                  <a:pt x="3592" y="1750"/>
                </a:lnTo>
                <a:lnTo>
                  <a:pt x="3598" y="1766"/>
                </a:lnTo>
                <a:lnTo>
                  <a:pt x="3602" y="1783"/>
                </a:lnTo>
                <a:lnTo>
                  <a:pt x="3611" y="1818"/>
                </a:lnTo>
                <a:lnTo>
                  <a:pt x="3611" y="1818"/>
                </a:lnTo>
                <a:lnTo>
                  <a:pt x="3619" y="1855"/>
                </a:lnTo>
                <a:lnTo>
                  <a:pt x="3626" y="1891"/>
                </a:lnTo>
                <a:lnTo>
                  <a:pt x="3629" y="1909"/>
                </a:lnTo>
                <a:lnTo>
                  <a:pt x="3631" y="1928"/>
                </a:lnTo>
                <a:lnTo>
                  <a:pt x="3632" y="1946"/>
                </a:lnTo>
                <a:lnTo>
                  <a:pt x="3633" y="1966"/>
                </a:lnTo>
                <a:lnTo>
                  <a:pt x="3633" y="1966"/>
                </a:lnTo>
                <a:lnTo>
                  <a:pt x="3640" y="1966"/>
                </a:lnTo>
                <a:lnTo>
                  <a:pt x="3647" y="1966"/>
                </a:lnTo>
                <a:lnTo>
                  <a:pt x="3654" y="1966"/>
                </a:lnTo>
                <a:lnTo>
                  <a:pt x="3657" y="1967"/>
                </a:lnTo>
                <a:lnTo>
                  <a:pt x="3660" y="1968"/>
                </a:lnTo>
                <a:lnTo>
                  <a:pt x="3660" y="1968"/>
                </a:lnTo>
                <a:lnTo>
                  <a:pt x="3661" y="1972"/>
                </a:lnTo>
                <a:lnTo>
                  <a:pt x="3662" y="1976"/>
                </a:lnTo>
                <a:lnTo>
                  <a:pt x="3662" y="1986"/>
                </a:lnTo>
                <a:lnTo>
                  <a:pt x="3662" y="1986"/>
                </a:lnTo>
                <a:lnTo>
                  <a:pt x="3669" y="1990"/>
                </a:lnTo>
                <a:lnTo>
                  <a:pt x="3675" y="1994"/>
                </a:lnTo>
                <a:lnTo>
                  <a:pt x="3680" y="1998"/>
                </a:lnTo>
                <a:lnTo>
                  <a:pt x="3685" y="2003"/>
                </a:lnTo>
                <a:lnTo>
                  <a:pt x="3689" y="2009"/>
                </a:lnTo>
                <a:lnTo>
                  <a:pt x="3693" y="2015"/>
                </a:lnTo>
                <a:lnTo>
                  <a:pt x="3696" y="2022"/>
                </a:lnTo>
                <a:lnTo>
                  <a:pt x="3698" y="2030"/>
                </a:lnTo>
                <a:lnTo>
                  <a:pt x="3698" y="2030"/>
                </a:lnTo>
                <a:lnTo>
                  <a:pt x="3697" y="2030"/>
                </a:lnTo>
                <a:lnTo>
                  <a:pt x="3696" y="2029"/>
                </a:lnTo>
                <a:lnTo>
                  <a:pt x="3694" y="2027"/>
                </a:lnTo>
                <a:lnTo>
                  <a:pt x="3691" y="2024"/>
                </a:lnTo>
                <a:lnTo>
                  <a:pt x="3690" y="2023"/>
                </a:lnTo>
                <a:lnTo>
                  <a:pt x="3688" y="2023"/>
                </a:lnTo>
                <a:lnTo>
                  <a:pt x="3688" y="2023"/>
                </a:lnTo>
                <a:lnTo>
                  <a:pt x="3688" y="2026"/>
                </a:lnTo>
                <a:lnTo>
                  <a:pt x="3688" y="2028"/>
                </a:lnTo>
                <a:lnTo>
                  <a:pt x="3689" y="2030"/>
                </a:lnTo>
                <a:lnTo>
                  <a:pt x="3689" y="2033"/>
                </a:lnTo>
                <a:lnTo>
                  <a:pt x="3689" y="2033"/>
                </a:lnTo>
                <a:lnTo>
                  <a:pt x="3683" y="2027"/>
                </a:lnTo>
                <a:lnTo>
                  <a:pt x="3677" y="2022"/>
                </a:lnTo>
                <a:lnTo>
                  <a:pt x="3671" y="2015"/>
                </a:lnTo>
                <a:lnTo>
                  <a:pt x="3663" y="2011"/>
                </a:lnTo>
                <a:lnTo>
                  <a:pt x="3663" y="2011"/>
                </a:lnTo>
                <a:lnTo>
                  <a:pt x="3662" y="2022"/>
                </a:lnTo>
                <a:lnTo>
                  <a:pt x="3662" y="2032"/>
                </a:lnTo>
                <a:lnTo>
                  <a:pt x="3663" y="2052"/>
                </a:lnTo>
                <a:lnTo>
                  <a:pt x="3663" y="2061"/>
                </a:lnTo>
                <a:lnTo>
                  <a:pt x="3661" y="2070"/>
                </a:lnTo>
                <a:lnTo>
                  <a:pt x="3660" y="2073"/>
                </a:lnTo>
                <a:lnTo>
                  <a:pt x="3658" y="2076"/>
                </a:lnTo>
                <a:lnTo>
                  <a:pt x="3656" y="2079"/>
                </a:lnTo>
                <a:lnTo>
                  <a:pt x="3653" y="2081"/>
                </a:lnTo>
                <a:lnTo>
                  <a:pt x="3653" y="2081"/>
                </a:lnTo>
                <a:lnTo>
                  <a:pt x="3661" y="2129"/>
                </a:lnTo>
                <a:lnTo>
                  <a:pt x="3670" y="2177"/>
                </a:lnTo>
                <a:lnTo>
                  <a:pt x="3677" y="2226"/>
                </a:lnTo>
                <a:lnTo>
                  <a:pt x="3683" y="2273"/>
                </a:lnTo>
                <a:lnTo>
                  <a:pt x="3683" y="2273"/>
                </a:lnTo>
                <a:lnTo>
                  <a:pt x="3678" y="2275"/>
                </a:lnTo>
                <a:lnTo>
                  <a:pt x="3672" y="2276"/>
                </a:lnTo>
                <a:lnTo>
                  <a:pt x="3665" y="2277"/>
                </a:lnTo>
                <a:lnTo>
                  <a:pt x="3662" y="2276"/>
                </a:lnTo>
                <a:lnTo>
                  <a:pt x="3660" y="2275"/>
                </a:lnTo>
                <a:lnTo>
                  <a:pt x="3660" y="2275"/>
                </a:lnTo>
                <a:lnTo>
                  <a:pt x="3657" y="2272"/>
                </a:lnTo>
                <a:lnTo>
                  <a:pt x="3655" y="2267"/>
                </a:lnTo>
                <a:lnTo>
                  <a:pt x="3653" y="2254"/>
                </a:lnTo>
                <a:lnTo>
                  <a:pt x="3650" y="2228"/>
                </a:lnTo>
                <a:lnTo>
                  <a:pt x="3650" y="2228"/>
                </a:lnTo>
                <a:lnTo>
                  <a:pt x="3632" y="2103"/>
                </a:lnTo>
                <a:lnTo>
                  <a:pt x="3632" y="2103"/>
                </a:lnTo>
                <a:lnTo>
                  <a:pt x="3630" y="2090"/>
                </a:lnTo>
                <a:lnTo>
                  <a:pt x="3628" y="2083"/>
                </a:lnTo>
                <a:lnTo>
                  <a:pt x="3626" y="2082"/>
                </a:lnTo>
                <a:lnTo>
                  <a:pt x="3624" y="2081"/>
                </a:lnTo>
                <a:lnTo>
                  <a:pt x="3624" y="2081"/>
                </a:lnTo>
                <a:lnTo>
                  <a:pt x="3621" y="2092"/>
                </a:lnTo>
                <a:lnTo>
                  <a:pt x="3618" y="2103"/>
                </a:lnTo>
                <a:lnTo>
                  <a:pt x="3615" y="2125"/>
                </a:lnTo>
                <a:lnTo>
                  <a:pt x="3615" y="2125"/>
                </a:lnTo>
                <a:lnTo>
                  <a:pt x="3611" y="2147"/>
                </a:lnTo>
                <a:lnTo>
                  <a:pt x="3608" y="2172"/>
                </a:lnTo>
                <a:lnTo>
                  <a:pt x="3607" y="2184"/>
                </a:lnTo>
                <a:lnTo>
                  <a:pt x="3607" y="2195"/>
                </a:lnTo>
                <a:lnTo>
                  <a:pt x="3609" y="2207"/>
                </a:lnTo>
                <a:lnTo>
                  <a:pt x="3612" y="2219"/>
                </a:lnTo>
                <a:lnTo>
                  <a:pt x="3612" y="2219"/>
                </a:lnTo>
                <a:lnTo>
                  <a:pt x="3618" y="2238"/>
                </a:lnTo>
                <a:lnTo>
                  <a:pt x="3627" y="2256"/>
                </a:lnTo>
                <a:lnTo>
                  <a:pt x="3637" y="2274"/>
                </a:lnTo>
                <a:lnTo>
                  <a:pt x="3648" y="2292"/>
                </a:lnTo>
                <a:lnTo>
                  <a:pt x="3660" y="2309"/>
                </a:lnTo>
                <a:lnTo>
                  <a:pt x="3672" y="2325"/>
                </a:lnTo>
                <a:lnTo>
                  <a:pt x="3695" y="2354"/>
                </a:lnTo>
                <a:lnTo>
                  <a:pt x="3695" y="2354"/>
                </a:lnTo>
                <a:lnTo>
                  <a:pt x="3697" y="2359"/>
                </a:lnTo>
                <a:lnTo>
                  <a:pt x="3699" y="2361"/>
                </a:lnTo>
                <a:lnTo>
                  <a:pt x="3701" y="2361"/>
                </a:lnTo>
                <a:lnTo>
                  <a:pt x="3701" y="2361"/>
                </a:lnTo>
                <a:lnTo>
                  <a:pt x="3701" y="179"/>
                </a:lnTo>
                <a:lnTo>
                  <a:pt x="3701" y="179"/>
                </a:lnTo>
                <a:lnTo>
                  <a:pt x="3226" y="179"/>
                </a:lnTo>
                <a:lnTo>
                  <a:pt x="3226" y="179"/>
                </a:lnTo>
                <a:lnTo>
                  <a:pt x="3225" y="530"/>
                </a:lnTo>
                <a:lnTo>
                  <a:pt x="3224" y="882"/>
                </a:lnTo>
                <a:lnTo>
                  <a:pt x="3225" y="1586"/>
                </a:lnTo>
                <a:lnTo>
                  <a:pt x="3225" y="1586"/>
                </a:lnTo>
                <a:close/>
                <a:moveTo>
                  <a:pt x="991" y="1034"/>
                </a:moveTo>
                <a:lnTo>
                  <a:pt x="991" y="1034"/>
                </a:lnTo>
                <a:lnTo>
                  <a:pt x="988" y="1009"/>
                </a:lnTo>
                <a:lnTo>
                  <a:pt x="986" y="984"/>
                </a:lnTo>
                <a:lnTo>
                  <a:pt x="985" y="971"/>
                </a:lnTo>
                <a:lnTo>
                  <a:pt x="985" y="959"/>
                </a:lnTo>
                <a:lnTo>
                  <a:pt x="985" y="946"/>
                </a:lnTo>
                <a:lnTo>
                  <a:pt x="986" y="934"/>
                </a:lnTo>
                <a:lnTo>
                  <a:pt x="986" y="934"/>
                </a:lnTo>
                <a:lnTo>
                  <a:pt x="989" y="919"/>
                </a:lnTo>
                <a:lnTo>
                  <a:pt x="993" y="906"/>
                </a:lnTo>
                <a:lnTo>
                  <a:pt x="996" y="892"/>
                </a:lnTo>
                <a:lnTo>
                  <a:pt x="998" y="878"/>
                </a:lnTo>
                <a:lnTo>
                  <a:pt x="998" y="878"/>
                </a:lnTo>
                <a:lnTo>
                  <a:pt x="1000" y="846"/>
                </a:lnTo>
                <a:lnTo>
                  <a:pt x="1001" y="813"/>
                </a:lnTo>
                <a:lnTo>
                  <a:pt x="1001" y="813"/>
                </a:lnTo>
                <a:lnTo>
                  <a:pt x="1000" y="790"/>
                </a:lnTo>
                <a:lnTo>
                  <a:pt x="998" y="765"/>
                </a:lnTo>
                <a:lnTo>
                  <a:pt x="993" y="719"/>
                </a:lnTo>
                <a:lnTo>
                  <a:pt x="993" y="719"/>
                </a:lnTo>
                <a:lnTo>
                  <a:pt x="992" y="701"/>
                </a:lnTo>
                <a:lnTo>
                  <a:pt x="992" y="694"/>
                </a:lnTo>
                <a:lnTo>
                  <a:pt x="990" y="687"/>
                </a:lnTo>
                <a:lnTo>
                  <a:pt x="990" y="687"/>
                </a:lnTo>
                <a:lnTo>
                  <a:pt x="988" y="683"/>
                </a:lnTo>
                <a:lnTo>
                  <a:pt x="985" y="679"/>
                </a:lnTo>
                <a:lnTo>
                  <a:pt x="976" y="671"/>
                </a:lnTo>
                <a:lnTo>
                  <a:pt x="957" y="655"/>
                </a:lnTo>
                <a:lnTo>
                  <a:pt x="957" y="655"/>
                </a:lnTo>
                <a:lnTo>
                  <a:pt x="692" y="417"/>
                </a:lnTo>
                <a:lnTo>
                  <a:pt x="560" y="298"/>
                </a:lnTo>
                <a:lnTo>
                  <a:pt x="429" y="183"/>
                </a:lnTo>
                <a:lnTo>
                  <a:pt x="429" y="183"/>
                </a:lnTo>
                <a:lnTo>
                  <a:pt x="429" y="182"/>
                </a:lnTo>
                <a:lnTo>
                  <a:pt x="428" y="184"/>
                </a:lnTo>
                <a:lnTo>
                  <a:pt x="428" y="184"/>
                </a:lnTo>
                <a:lnTo>
                  <a:pt x="428" y="1136"/>
                </a:lnTo>
                <a:lnTo>
                  <a:pt x="428" y="1136"/>
                </a:lnTo>
                <a:lnTo>
                  <a:pt x="993" y="1136"/>
                </a:lnTo>
                <a:lnTo>
                  <a:pt x="993" y="1136"/>
                </a:lnTo>
                <a:lnTo>
                  <a:pt x="991" y="1123"/>
                </a:lnTo>
                <a:lnTo>
                  <a:pt x="990" y="1110"/>
                </a:lnTo>
                <a:lnTo>
                  <a:pt x="990" y="1097"/>
                </a:lnTo>
                <a:lnTo>
                  <a:pt x="991" y="1085"/>
                </a:lnTo>
                <a:lnTo>
                  <a:pt x="992" y="1060"/>
                </a:lnTo>
                <a:lnTo>
                  <a:pt x="992" y="1046"/>
                </a:lnTo>
                <a:lnTo>
                  <a:pt x="991" y="1034"/>
                </a:lnTo>
                <a:lnTo>
                  <a:pt x="991" y="1034"/>
                </a:lnTo>
                <a:close/>
                <a:moveTo>
                  <a:pt x="1885" y="491"/>
                </a:moveTo>
                <a:lnTo>
                  <a:pt x="1885" y="491"/>
                </a:lnTo>
                <a:lnTo>
                  <a:pt x="1916" y="445"/>
                </a:lnTo>
                <a:lnTo>
                  <a:pt x="1950" y="396"/>
                </a:lnTo>
                <a:lnTo>
                  <a:pt x="1950" y="396"/>
                </a:lnTo>
                <a:lnTo>
                  <a:pt x="1962" y="379"/>
                </a:lnTo>
                <a:lnTo>
                  <a:pt x="1968" y="369"/>
                </a:lnTo>
                <a:lnTo>
                  <a:pt x="1969" y="365"/>
                </a:lnTo>
                <a:lnTo>
                  <a:pt x="1970" y="361"/>
                </a:lnTo>
                <a:lnTo>
                  <a:pt x="1970" y="361"/>
                </a:lnTo>
                <a:lnTo>
                  <a:pt x="1969" y="358"/>
                </a:lnTo>
                <a:lnTo>
                  <a:pt x="1968" y="354"/>
                </a:lnTo>
                <a:lnTo>
                  <a:pt x="1962" y="345"/>
                </a:lnTo>
                <a:lnTo>
                  <a:pt x="1950" y="330"/>
                </a:lnTo>
                <a:lnTo>
                  <a:pt x="1950" y="330"/>
                </a:lnTo>
                <a:lnTo>
                  <a:pt x="1916" y="279"/>
                </a:lnTo>
                <a:lnTo>
                  <a:pt x="1900" y="254"/>
                </a:lnTo>
                <a:lnTo>
                  <a:pt x="1885" y="232"/>
                </a:lnTo>
                <a:lnTo>
                  <a:pt x="1885" y="232"/>
                </a:lnTo>
                <a:lnTo>
                  <a:pt x="1885" y="491"/>
                </a:lnTo>
                <a:lnTo>
                  <a:pt x="1885" y="491"/>
                </a:lnTo>
                <a:close/>
                <a:moveTo>
                  <a:pt x="3120" y="551"/>
                </a:moveTo>
                <a:lnTo>
                  <a:pt x="3120" y="551"/>
                </a:lnTo>
                <a:lnTo>
                  <a:pt x="3143" y="494"/>
                </a:lnTo>
                <a:lnTo>
                  <a:pt x="3167" y="437"/>
                </a:lnTo>
                <a:lnTo>
                  <a:pt x="3167" y="437"/>
                </a:lnTo>
                <a:lnTo>
                  <a:pt x="3176" y="417"/>
                </a:lnTo>
                <a:lnTo>
                  <a:pt x="3181" y="407"/>
                </a:lnTo>
                <a:lnTo>
                  <a:pt x="3182" y="402"/>
                </a:lnTo>
                <a:lnTo>
                  <a:pt x="3182" y="398"/>
                </a:lnTo>
                <a:lnTo>
                  <a:pt x="3182" y="398"/>
                </a:lnTo>
                <a:lnTo>
                  <a:pt x="3182" y="394"/>
                </a:lnTo>
                <a:lnTo>
                  <a:pt x="3181" y="389"/>
                </a:lnTo>
                <a:lnTo>
                  <a:pt x="3176" y="379"/>
                </a:lnTo>
                <a:lnTo>
                  <a:pt x="3167" y="358"/>
                </a:lnTo>
                <a:lnTo>
                  <a:pt x="3167" y="358"/>
                </a:lnTo>
                <a:lnTo>
                  <a:pt x="3142" y="298"/>
                </a:lnTo>
                <a:lnTo>
                  <a:pt x="3119" y="244"/>
                </a:lnTo>
                <a:lnTo>
                  <a:pt x="3119" y="244"/>
                </a:lnTo>
                <a:lnTo>
                  <a:pt x="3119" y="398"/>
                </a:lnTo>
                <a:lnTo>
                  <a:pt x="3119" y="475"/>
                </a:lnTo>
                <a:lnTo>
                  <a:pt x="3120" y="551"/>
                </a:lnTo>
                <a:lnTo>
                  <a:pt x="3120" y="551"/>
                </a:lnTo>
                <a:close/>
                <a:moveTo>
                  <a:pt x="136" y="249"/>
                </a:moveTo>
                <a:lnTo>
                  <a:pt x="136" y="249"/>
                </a:lnTo>
                <a:lnTo>
                  <a:pt x="128" y="257"/>
                </a:lnTo>
                <a:lnTo>
                  <a:pt x="118" y="264"/>
                </a:lnTo>
                <a:lnTo>
                  <a:pt x="109" y="272"/>
                </a:lnTo>
                <a:lnTo>
                  <a:pt x="104" y="276"/>
                </a:lnTo>
                <a:lnTo>
                  <a:pt x="100" y="281"/>
                </a:lnTo>
                <a:lnTo>
                  <a:pt x="100" y="281"/>
                </a:lnTo>
                <a:lnTo>
                  <a:pt x="138" y="281"/>
                </a:lnTo>
                <a:lnTo>
                  <a:pt x="138" y="281"/>
                </a:lnTo>
                <a:lnTo>
                  <a:pt x="138" y="272"/>
                </a:lnTo>
                <a:lnTo>
                  <a:pt x="139" y="263"/>
                </a:lnTo>
                <a:lnTo>
                  <a:pt x="138" y="255"/>
                </a:lnTo>
                <a:lnTo>
                  <a:pt x="138" y="252"/>
                </a:lnTo>
                <a:lnTo>
                  <a:pt x="136" y="249"/>
                </a:lnTo>
                <a:lnTo>
                  <a:pt x="136" y="249"/>
                </a:lnTo>
                <a:close/>
                <a:moveTo>
                  <a:pt x="128" y="342"/>
                </a:moveTo>
                <a:lnTo>
                  <a:pt x="128" y="342"/>
                </a:lnTo>
                <a:lnTo>
                  <a:pt x="133" y="347"/>
                </a:lnTo>
                <a:lnTo>
                  <a:pt x="136" y="348"/>
                </a:lnTo>
                <a:lnTo>
                  <a:pt x="138" y="349"/>
                </a:lnTo>
                <a:lnTo>
                  <a:pt x="138" y="349"/>
                </a:lnTo>
                <a:lnTo>
                  <a:pt x="138" y="313"/>
                </a:lnTo>
                <a:lnTo>
                  <a:pt x="138" y="313"/>
                </a:lnTo>
                <a:lnTo>
                  <a:pt x="116" y="313"/>
                </a:lnTo>
                <a:lnTo>
                  <a:pt x="104" y="313"/>
                </a:lnTo>
                <a:lnTo>
                  <a:pt x="94" y="314"/>
                </a:lnTo>
                <a:lnTo>
                  <a:pt x="94" y="314"/>
                </a:lnTo>
                <a:lnTo>
                  <a:pt x="112" y="328"/>
                </a:lnTo>
                <a:lnTo>
                  <a:pt x="128" y="342"/>
                </a:lnTo>
                <a:lnTo>
                  <a:pt x="128" y="342"/>
                </a:lnTo>
                <a:close/>
                <a:moveTo>
                  <a:pt x="160" y="313"/>
                </a:moveTo>
                <a:lnTo>
                  <a:pt x="160" y="313"/>
                </a:lnTo>
                <a:lnTo>
                  <a:pt x="159" y="326"/>
                </a:lnTo>
                <a:lnTo>
                  <a:pt x="159" y="340"/>
                </a:lnTo>
                <a:lnTo>
                  <a:pt x="159" y="368"/>
                </a:lnTo>
                <a:lnTo>
                  <a:pt x="159" y="368"/>
                </a:lnTo>
                <a:lnTo>
                  <a:pt x="214" y="416"/>
                </a:lnTo>
                <a:lnTo>
                  <a:pt x="214" y="416"/>
                </a:lnTo>
                <a:lnTo>
                  <a:pt x="224" y="424"/>
                </a:lnTo>
                <a:lnTo>
                  <a:pt x="229" y="428"/>
                </a:lnTo>
                <a:lnTo>
                  <a:pt x="233" y="430"/>
                </a:lnTo>
                <a:lnTo>
                  <a:pt x="233" y="430"/>
                </a:lnTo>
                <a:lnTo>
                  <a:pt x="240" y="431"/>
                </a:lnTo>
                <a:lnTo>
                  <a:pt x="248" y="431"/>
                </a:lnTo>
                <a:lnTo>
                  <a:pt x="254" y="430"/>
                </a:lnTo>
                <a:lnTo>
                  <a:pt x="261" y="430"/>
                </a:lnTo>
                <a:lnTo>
                  <a:pt x="261" y="430"/>
                </a:lnTo>
                <a:lnTo>
                  <a:pt x="261" y="314"/>
                </a:lnTo>
                <a:lnTo>
                  <a:pt x="261" y="314"/>
                </a:lnTo>
                <a:lnTo>
                  <a:pt x="235" y="314"/>
                </a:lnTo>
                <a:lnTo>
                  <a:pt x="211" y="314"/>
                </a:lnTo>
                <a:lnTo>
                  <a:pt x="160" y="313"/>
                </a:lnTo>
                <a:lnTo>
                  <a:pt x="160" y="313"/>
                </a:lnTo>
                <a:close/>
                <a:moveTo>
                  <a:pt x="282" y="474"/>
                </a:moveTo>
                <a:lnTo>
                  <a:pt x="282" y="474"/>
                </a:lnTo>
                <a:lnTo>
                  <a:pt x="313" y="500"/>
                </a:lnTo>
                <a:lnTo>
                  <a:pt x="345" y="526"/>
                </a:lnTo>
                <a:lnTo>
                  <a:pt x="345" y="526"/>
                </a:lnTo>
                <a:lnTo>
                  <a:pt x="348" y="530"/>
                </a:lnTo>
                <a:lnTo>
                  <a:pt x="350" y="532"/>
                </a:lnTo>
                <a:lnTo>
                  <a:pt x="353" y="531"/>
                </a:lnTo>
                <a:lnTo>
                  <a:pt x="353" y="531"/>
                </a:lnTo>
                <a:lnTo>
                  <a:pt x="353" y="314"/>
                </a:lnTo>
                <a:lnTo>
                  <a:pt x="353" y="314"/>
                </a:lnTo>
                <a:lnTo>
                  <a:pt x="283" y="314"/>
                </a:lnTo>
                <a:lnTo>
                  <a:pt x="283" y="314"/>
                </a:lnTo>
                <a:lnTo>
                  <a:pt x="282" y="353"/>
                </a:lnTo>
                <a:lnTo>
                  <a:pt x="282" y="393"/>
                </a:lnTo>
                <a:lnTo>
                  <a:pt x="282" y="474"/>
                </a:lnTo>
                <a:lnTo>
                  <a:pt x="282" y="474"/>
                </a:lnTo>
                <a:close/>
                <a:moveTo>
                  <a:pt x="71" y="562"/>
                </a:moveTo>
                <a:lnTo>
                  <a:pt x="71" y="562"/>
                </a:lnTo>
                <a:lnTo>
                  <a:pt x="104" y="563"/>
                </a:lnTo>
                <a:lnTo>
                  <a:pt x="121" y="563"/>
                </a:lnTo>
                <a:lnTo>
                  <a:pt x="138" y="563"/>
                </a:lnTo>
                <a:lnTo>
                  <a:pt x="138" y="563"/>
                </a:lnTo>
                <a:lnTo>
                  <a:pt x="138" y="395"/>
                </a:lnTo>
                <a:lnTo>
                  <a:pt x="138" y="395"/>
                </a:lnTo>
                <a:lnTo>
                  <a:pt x="106" y="365"/>
                </a:lnTo>
                <a:lnTo>
                  <a:pt x="71" y="337"/>
                </a:lnTo>
                <a:lnTo>
                  <a:pt x="71" y="337"/>
                </a:lnTo>
                <a:lnTo>
                  <a:pt x="71" y="562"/>
                </a:lnTo>
                <a:lnTo>
                  <a:pt x="71" y="562"/>
                </a:lnTo>
                <a:close/>
                <a:moveTo>
                  <a:pt x="1905" y="502"/>
                </a:moveTo>
                <a:lnTo>
                  <a:pt x="1905" y="502"/>
                </a:lnTo>
                <a:lnTo>
                  <a:pt x="1893" y="520"/>
                </a:lnTo>
                <a:lnTo>
                  <a:pt x="1887" y="528"/>
                </a:lnTo>
                <a:lnTo>
                  <a:pt x="1886" y="532"/>
                </a:lnTo>
                <a:lnTo>
                  <a:pt x="1885" y="535"/>
                </a:lnTo>
                <a:lnTo>
                  <a:pt x="1885" y="535"/>
                </a:lnTo>
                <a:lnTo>
                  <a:pt x="1884" y="544"/>
                </a:lnTo>
                <a:lnTo>
                  <a:pt x="1884" y="554"/>
                </a:lnTo>
                <a:lnTo>
                  <a:pt x="1885" y="575"/>
                </a:lnTo>
                <a:lnTo>
                  <a:pt x="1885" y="575"/>
                </a:lnTo>
                <a:lnTo>
                  <a:pt x="1885" y="822"/>
                </a:lnTo>
                <a:lnTo>
                  <a:pt x="1885" y="822"/>
                </a:lnTo>
                <a:lnTo>
                  <a:pt x="1884" y="844"/>
                </a:lnTo>
                <a:lnTo>
                  <a:pt x="1884" y="856"/>
                </a:lnTo>
                <a:lnTo>
                  <a:pt x="1885" y="865"/>
                </a:lnTo>
                <a:lnTo>
                  <a:pt x="1885" y="865"/>
                </a:lnTo>
                <a:lnTo>
                  <a:pt x="1886" y="868"/>
                </a:lnTo>
                <a:lnTo>
                  <a:pt x="1888" y="872"/>
                </a:lnTo>
                <a:lnTo>
                  <a:pt x="1893" y="880"/>
                </a:lnTo>
                <a:lnTo>
                  <a:pt x="1906" y="896"/>
                </a:lnTo>
                <a:lnTo>
                  <a:pt x="1906" y="896"/>
                </a:lnTo>
                <a:lnTo>
                  <a:pt x="1936" y="942"/>
                </a:lnTo>
                <a:lnTo>
                  <a:pt x="1951" y="964"/>
                </a:lnTo>
                <a:lnTo>
                  <a:pt x="1965" y="986"/>
                </a:lnTo>
                <a:lnTo>
                  <a:pt x="1965" y="986"/>
                </a:lnTo>
                <a:lnTo>
                  <a:pt x="1967" y="989"/>
                </a:lnTo>
                <a:lnTo>
                  <a:pt x="1968" y="990"/>
                </a:lnTo>
                <a:lnTo>
                  <a:pt x="1970" y="990"/>
                </a:lnTo>
                <a:lnTo>
                  <a:pt x="1970" y="990"/>
                </a:lnTo>
                <a:lnTo>
                  <a:pt x="1970" y="697"/>
                </a:lnTo>
                <a:lnTo>
                  <a:pt x="1970" y="551"/>
                </a:lnTo>
                <a:lnTo>
                  <a:pt x="1969" y="405"/>
                </a:lnTo>
                <a:lnTo>
                  <a:pt x="1969" y="405"/>
                </a:lnTo>
                <a:lnTo>
                  <a:pt x="1905" y="502"/>
                </a:lnTo>
                <a:lnTo>
                  <a:pt x="1905" y="502"/>
                </a:lnTo>
                <a:close/>
                <a:moveTo>
                  <a:pt x="159" y="430"/>
                </a:moveTo>
                <a:lnTo>
                  <a:pt x="159" y="430"/>
                </a:lnTo>
                <a:lnTo>
                  <a:pt x="171" y="430"/>
                </a:lnTo>
                <a:lnTo>
                  <a:pt x="177" y="430"/>
                </a:lnTo>
                <a:lnTo>
                  <a:pt x="182" y="429"/>
                </a:lnTo>
                <a:lnTo>
                  <a:pt x="182" y="429"/>
                </a:lnTo>
                <a:lnTo>
                  <a:pt x="176" y="425"/>
                </a:lnTo>
                <a:lnTo>
                  <a:pt x="170" y="421"/>
                </a:lnTo>
                <a:lnTo>
                  <a:pt x="159" y="412"/>
                </a:lnTo>
                <a:lnTo>
                  <a:pt x="159" y="412"/>
                </a:lnTo>
                <a:lnTo>
                  <a:pt x="159" y="430"/>
                </a:lnTo>
                <a:lnTo>
                  <a:pt x="159" y="430"/>
                </a:lnTo>
                <a:close/>
                <a:moveTo>
                  <a:pt x="3134" y="551"/>
                </a:moveTo>
                <a:lnTo>
                  <a:pt x="3134" y="551"/>
                </a:lnTo>
                <a:lnTo>
                  <a:pt x="3125" y="570"/>
                </a:lnTo>
                <a:lnTo>
                  <a:pt x="3121" y="579"/>
                </a:lnTo>
                <a:lnTo>
                  <a:pt x="3119" y="589"/>
                </a:lnTo>
                <a:lnTo>
                  <a:pt x="3119" y="589"/>
                </a:lnTo>
                <a:lnTo>
                  <a:pt x="3118" y="600"/>
                </a:lnTo>
                <a:lnTo>
                  <a:pt x="3118" y="611"/>
                </a:lnTo>
                <a:lnTo>
                  <a:pt x="3119" y="635"/>
                </a:lnTo>
                <a:lnTo>
                  <a:pt x="3119" y="635"/>
                </a:lnTo>
                <a:lnTo>
                  <a:pt x="3119" y="963"/>
                </a:lnTo>
                <a:lnTo>
                  <a:pt x="3119" y="963"/>
                </a:lnTo>
                <a:lnTo>
                  <a:pt x="3150" y="1038"/>
                </a:lnTo>
                <a:lnTo>
                  <a:pt x="3182" y="1112"/>
                </a:lnTo>
                <a:lnTo>
                  <a:pt x="3182" y="1112"/>
                </a:lnTo>
                <a:lnTo>
                  <a:pt x="3182" y="775"/>
                </a:lnTo>
                <a:lnTo>
                  <a:pt x="3182" y="606"/>
                </a:lnTo>
                <a:lnTo>
                  <a:pt x="3181" y="438"/>
                </a:lnTo>
                <a:lnTo>
                  <a:pt x="3181" y="438"/>
                </a:lnTo>
                <a:lnTo>
                  <a:pt x="3158" y="494"/>
                </a:lnTo>
                <a:lnTo>
                  <a:pt x="3134" y="551"/>
                </a:lnTo>
                <a:lnTo>
                  <a:pt x="3134" y="551"/>
                </a:lnTo>
                <a:close/>
                <a:moveTo>
                  <a:pt x="159" y="563"/>
                </a:moveTo>
                <a:lnTo>
                  <a:pt x="159" y="563"/>
                </a:lnTo>
                <a:lnTo>
                  <a:pt x="261" y="563"/>
                </a:lnTo>
                <a:lnTo>
                  <a:pt x="261" y="563"/>
                </a:lnTo>
                <a:lnTo>
                  <a:pt x="261" y="499"/>
                </a:lnTo>
                <a:lnTo>
                  <a:pt x="261" y="499"/>
                </a:lnTo>
                <a:lnTo>
                  <a:pt x="234" y="476"/>
                </a:lnTo>
                <a:lnTo>
                  <a:pt x="234" y="476"/>
                </a:lnTo>
                <a:lnTo>
                  <a:pt x="221" y="463"/>
                </a:lnTo>
                <a:lnTo>
                  <a:pt x="213" y="457"/>
                </a:lnTo>
                <a:lnTo>
                  <a:pt x="209" y="455"/>
                </a:lnTo>
                <a:lnTo>
                  <a:pt x="207" y="453"/>
                </a:lnTo>
                <a:lnTo>
                  <a:pt x="207" y="453"/>
                </a:lnTo>
                <a:lnTo>
                  <a:pt x="201" y="453"/>
                </a:lnTo>
                <a:lnTo>
                  <a:pt x="196" y="452"/>
                </a:lnTo>
                <a:lnTo>
                  <a:pt x="185" y="453"/>
                </a:lnTo>
                <a:lnTo>
                  <a:pt x="173" y="454"/>
                </a:lnTo>
                <a:lnTo>
                  <a:pt x="167" y="454"/>
                </a:lnTo>
                <a:lnTo>
                  <a:pt x="160" y="453"/>
                </a:lnTo>
                <a:lnTo>
                  <a:pt x="160" y="453"/>
                </a:lnTo>
                <a:lnTo>
                  <a:pt x="159" y="480"/>
                </a:lnTo>
                <a:lnTo>
                  <a:pt x="159" y="507"/>
                </a:lnTo>
                <a:lnTo>
                  <a:pt x="159" y="563"/>
                </a:lnTo>
                <a:lnTo>
                  <a:pt x="159" y="563"/>
                </a:lnTo>
                <a:close/>
                <a:moveTo>
                  <a:pt x="282" y="563"/>
                </a:moveTo>
                <a:lnTo>
                  <a:pt x="282" y="563"/>
                </a:lnTo>
                <a:lnTo>
                  <a:pt x="309" y="564"/>
                </a:lnTo>
                <a:lnTo>
                  <a:pt x="323" y="564"/>
                </a:lnTo>
                <a:lnTo>
                  <a:pt x="336" y="564"/>
                </a:lnTo>
                <a:lnTo>
                  <a:pt x="336" y="564"/>
                </a:lnTo>
                <a:lnTo>
                  <a:pt x="325" y="552"/>
                </a:lnTo>
                <a:lnTo>
                  <a:pt x="310" y="541"/>
                </a:lnTo>
                <a:lnTo>
                  <a:pt x="282" y="518"/>
                </a:lnTo>
                <a:lnTo>
                  <a:pt x="282" y="518"/>
                </a:lnTo>
                <a:lnTo>
                  <a:pt x="282" y="563"/>
                </a:lnTo>
                <a:lnTo>
                  <a:pt x="282" y="563"/>
                </a:lnTo>
                <a:close/>
                <a:moveTo>
                  <a:pt x="1794" y="669"/>
                </a:moveTo>
                <a:lnTo>
                  <a:pt x="1794" y="669"/>
                </a:lnTo>
                <a:lnTo>
                  <a:pt x="1784" y="684"/>
                </a:lnTo>
                <a:lnTo>
                  <a:pt x="1777" y="693"/>
                </a:lnTo>
                <a:lnTo>
                  <a:pt x="1776" y="697"/>
                </a:lnTo>
                <a:lnTo>
                  <a:pt x="1775" y="699"/>
                </a:lnTo>
                <a:lnTo>
                  <a:pt x="1775" y="699"/>
                </a:lnTo>
                <a:lnTo>
                  <a:pt x="1776" y="702"/>
                </a:lnTo>
                <a:lnTo>
                  <a:pt x="1778" y="706"/>
                </a:lnTo>
                <a:lnTo>
                  <a:pt x="1784" y="715"/>
                </a:lnTo>
                <a:lnTo>
                  <a:pt x="1795" y="731"/>
                </a:lnTo>
                <a:lnTo>
                  <a:pt x="1795" y="731"/>
                </a:lnTo>
                <a:lnTo>
                  <a:pt x="1823" y="773"/>
                </a:lnTo>
                <a:lnTo>
                  <a:pt x="1852" y="815"/>
                </a:lnTo>
                <a:lnTo>
                  <a:pt x="1852" y="815"/>
                </a:lnTo>
                <a:lnTo>
                  <a:pt x="1854" y="818"/>
                </a:lnTo>
                <a:lnTo>
                  <a:pt x="1855" y="819"/>
                </a:lnTo>
                <a:lnTo>
                  <a:pt x="1857" y="819"/>
                </a:lnTo>
                <a:lnTo>
                  <a:pt x="1857" y="819"/>
                </a:lnTo>
                <a:lnTo>
                  <a:pt x="1857" y="697"/>
                </a:lnTo>
                <a:lnTo>
                  <a:pt x="1857" y="636"/>
                </a:lnTo>
                <a:lnTo>
                  <a:pt x="1856" y="576"/>
                </a:lnTo>
                <a:lnTo>
                  <a:pt x="1856" y="576"/>
                </a:lnTo>
                <a:lnTo>
                  <a:pt x="1841" y="599"/>
                </a:lnTo>
                <a:lnTo>
                  <a:pt x="1825" y="622"/>
                </a:lnTo>
                <a:lnTo>
                  <a:pt x="1794" y="669"/>
                </a:lnTo>
                <a:lnTo>
                  <a:pt x="1794" y="669"/>
                </a:lnTo>
                <a:close/>
                <a:moveTo>
                  <a:pt x="71" y="823"/>
                </a:moveTo>
                <a:lnTo>
                  <a:pt x="71" y="823"/>
                </a:lnTo>
                <a:lnTo>
                  <a:pt x="79" y="818"/>
                </a:lnTo>
                <a:lnTo>
                  <a:pt x="88" y="811"/>
                </a:lnTo>
                <a:lnTo>
                  <a:pt x="106" y="797"/>
                </a:lnTo>
                <a:lnTo>
                  <a:pt x="106" y="797"/>
                </a:lnTo>
                <a:lnTo>
                  <a:pt x="123" y="783"/>
                </a:lnTo>
                <a:lnTo>
                  <a:pt x="133" y="774"/>
                </a:lnTo>
                <a:lnTo>
                  <a:pt x="137" y="770"/>
                </a:lnTo>
                <a:lnTo>
                  <a:pt x="138" y="768"/>
                </a:lnTo>
                <a:lnTo>
                  <a:pt x="138" y="768"/>
                </a:lnTo>
                <a:lnTo>
                  <a:pt x="139" y="763"/>
                </a:lnTo>
                <a:lnTo>
                  <a:pt x="140" y="758"/>
                </a:lnTo>
                <a:lnTo>
                  <a:pt x="139" y="747"/>
                </a:lnTo>
                <a:lnTo>
                  <a:pt x="138" y="725"/>
                </a:lnTo>
                <a:lnTo>
                  <a:pt x="138" y="725"/>
                </a:lnTo>
                <a:lnTo>
                  <a:pt x="138" y="596"/>
                </a:lnTo>
                <a:lnTo>
                  <a:pt x="138" y="596"/>
                </a:lnTo>
                <a:lnTo>
                  <a:pt x="72" y="596"/>
                </a:lnTo>
                <a:lnTo>
                  <a:pt x="72" y="596"/>
                </a:lnTo>
                <a:lnTo>
                  <a:pt x="71" y="652"/>
                </a:lnTo>
                <a:lnTo>
                  <a:pt x="71" y="708"/>
                </a:lnTo>
                <a:lnTo>
                  <a:pt x="71" y="823"/>
                </a:lnTo>
                <a:lnTo>
                  <a:pt x="71" y="823"/>
                </a:lnTo>
                <a:close/>
                <a:moveTo>
                  <a:pt x="159" y="705"/>
                </a:moveTo>
                <a:lnTo>
                  <a:pt x="159" y="705"/>
                </a:lnTo>
                <a:lnTo>
                  <a:pt x="216" y="705"/>
                </a:lnTo>
                <a:lnTo>
                  <a:pt x="216" y="705"/>
                </a:lnTo>
                <a:lnTo>
                  <a:pt x="239" y="687"/>
                </a:lnTo>
                <a:lnTo>
                  <a:pt x="251" y="678"/>
                </a:lnTo>
                <a:lnTo>
                  <a:pt x="261" y="668"/>
                </a:lnTo>
                <a:lnTo>
                  <a:pt x="261" y="668"/>
                </a:lnTo>
                <a:lnTo>
                  <a:pt x="261" y="597"/>
                </a:lnTo>
                <a:lnTo>
                  <a:pt x="261" y="597"/>
                </a:lnTo>
                <a:lnTo>
                  <a:pt x="235" y="597"/>
                </a:lnTo>
                <a:lnTo>
                  <a:pt x="211" y="596"/>
                </a:lnTo>
                <a:lnTo>
                  <a:pt x="160" y="596"/>
                </a:lnTo>
                <a:lnTo>
                  <a:pt x="160" y="596"/>
                </a:lnTo>
                <a:lnTo>
                  <a:pt x="159" y="622"/>
                </a:lnTo>
                <a:lnTo>
                  <a:pt x="159" y="650"/>
                </a:lnTo>
                <a:lnTo>
                  <a:pt x="159" y="705"/>
                </a:lnTo>
                <a:lnTo>
                  <a:pt x="159" y="705"/>
                </a:lnTo>
                <a:close/>
                <a:moveTo>
                  <a:pt x="282" y="650"/>
                </a:moveTo>
                <a:lnTo>
                  <a:pt x="282" y="650"/>
                </a:lnTo>
                <a:lnTo>
                  <a:pt x="311" y="627"/>
                </a:lnTo>
                <a:lnTo>
                  <a:pt x="342" y="603"/>
                </a:lnTo>
                <a:lnTo>
                  <a:pt x="342" y="603"/>
                </a:lnTo>
                <a:lnTo>
                  <a:pt x="345" y="600"/>
                </a:lnTo>
                <a:lnTo>
                  <a:pt x="347" y="598"/>
                </a:lnTo>
                <a:lnTo>
                  <a:pt x="347" y="597"/>
                </a:lnTo>
                <a:lnTo>
                  <a:pt x="347" y="597"/>
                </a:lnTo>
                <a:lnTo>
                  <a:pt x="282" y="597"/>
                </a:lnTo>
                <a:lnTo>
                  <a:pt x="282" y="597"/>
                </a:lnTo>
                <a:lnTo>
                  <a:pt x="282" y="650"/>
                </a:lnTo>
                <a:lnTo>
                  <a:pt x="282" y="650"/>
                </a:lnTo>
                <a:close/>
                <a:moveTo>
                  <a:pt x="2647" y="657"/>
                </a:moveTo>
                <a:lnTo>
                  <a:pt x="2647" y="657"/>
                </a:lnTo>
                <a:lnTo>
                  <a:pt x="2649" y="648"/>
                </a:lnTo>
                <a:lnTo>
                  <a:pt x="2650" y="638"/>
                </a:lnTo>
                <a:lnTo>
                  <a:pt x="2651" y="629"/>
                </a:lnTo>
                <a:lnTo>
                  <a:pt x="2650" y="625"/>
                </a:lnTo>
                <a:lnTo>
                  <a:pt x="2648" y="622"/>
                </a:lnTo>
                <a:lnTo>
                  <a:pt x="2648" y="622"/>
                </a:lnTo>
                <a:lnTo>
                  <a:pt x="2646" y="620"/>
                </a:lnTo>
                <a:lnTo>
                  <a:pt x="2644" y="618"/>
                </a:lnTo>
                <a:lnTo>
                  <a:pt x="2638" y="617"/>
                </a:lnTo>
                <a:lnTo>
                  <a:pt x="2631" y="617"/>
                </a:lnTo>
                <a:lnTo>
                  <a:pt x="2624" y="619"/>
                </a:lnTo>
                <a:lnTo>
                  <a:pt x="2624" y="619"/>
                </a:lnTo>
                <a:lnTo>
                  <a:pt x="2611" y="622"/>
                </a:lnTo>
                <a:lnTo>
                  <a:pt x="2598" y="627"/>
                </a:lnTo>
                <a:lnTo>
                  <a:pt x="2586" y="633"/>
                </a:lnTo>
                <a:lnTo>
                  <a:pt x="2577" y="639"/>
                </a:lnTo>
                <a:lnTo>
                  <a:pt x="2577" y="639"/>
                </a:lnTo>
                <a:lnTo>
                  <a:pt x="2625" y="692"/>
                </a:lnTo>
                <a:lnTo>
                  <a:pt x="2671" y="744"/>
                </a:lnTo>
                <a:lnTo>
                  <a:pt x="2671" y="744"/>
                </a:lnTo>
                <a:lnTo>
                  <a:pt x="2663" y="727"/>
                </a:lnTo>
                <a:lnTo>
                  <a:pt x="2655" y="705"/>
                </a:lnTo>
                <a:lnTo>
                  <a:pt x="2651" y="694"/>
                </a:lnTo>
                <a:lnTo>
                  <a:pt x="2649" y="682"/>
                </a:lnTo>
                <a:lnTo>
                  <a:pt x="2647" y="670"/>
                </a:lnTo>
                <a:lnTo>
                  <a:pt x="2647" y="657"/>
                </a:lnTo>
                <a:lnTo>
                  <a:pt x="2647" y="657"/>
                </a:lnTo>
                <a:close/>
                <a:moveTo>
                  <a:pt x="282" y="695"/>
                </a:moveTo>
                <a:lnTo>
                  <a:pt x="282" y="695"/>
                </a:lnTo>
                <a:lnTo>
                  <a:pt x="282" y="852"/>
                </a:lnTo>
                <a:lnTo>
                  <a:pt x="282" y="852"/>
                </a:lnTo>
                <a:lnTo>
                  <a:pt x="318" y="853"/>
                </a:lnTo>
                <a:lnTo>
                  <a:pt x="335" y="853"/>
                </a:lnTo>
                <a:lnTo>
                  <a:pt x="353" y="853"/>
                </a:lnTo>
                <a:lnTo>
                  <a:pt x="353" y="853"/>
                </a:lnTo>
                <a:lnTo>
                  <a:pt x="353" y="744"/>
                </a:lnTo>
                <a:lnTo>
                  <a:pt x="353" y="690"/>
                </a:lnTo>
                <a:lnTo>
                  <a:pt x="352" y="636"/>
                </a:lnTo>
                <a:lnTo>
                  <a:pt x="352" y="636"/>
                </a:lnTo>
                <a:lnTo>
                  <a:pt x="335" y="651"/>
                </a:lnTo>
                <a:lnTo>
                  <a:pt x="317" y="665"/>
                </a:lnTo>
                <a:lnTo>
                  <a:pt x="299" y="680"/>
                </a:lnTo>
                <a:lnTo>
                  <a:pt x="282" y="695"/>
                </a:lnTo>
                <a:lnTo>
                  <a:pt x="282" y="695"/>
                </a:lnTo>
                <a:close/>
                <a:moveTo>
                  <a:pt x="3053" y="744"/>
                </a:moveTo>
                <a:lnTo>
                  <a:pt x="3053" y="744"/>
                </a:lnTo>
                <a:lnTo>
                  <a:pt x="3045" y="761"/>
                </a:lnTo>
                <a:lnTo>
                  <a:pt x="3042" y="769"/>
                </a:lnTo>
                <a:lnTo>
                  <a:pt x="3041" y="776"/>
                </a:lnTo>
                <a:lnTo>
                  <a:pt x="3041" y="776"/>
                </a:lnTo>
                <a:lnTo>
                  <a:pt x="3043" y="783"/>
                </a:lnTo>
                <a:lnTo>
                  <a:pt x="3046" y="792"/>
                </a:lnTo>
                <a:lnTo>
                  <a:pt x="3054" y="808"/>
                </a:lnTo>
                <a:lnTo>
                  <a:pt x="3054" y="808"/>
                </a:lnTo>
                <a:lnTo>
                  <a:pt x="3073" y="857"/>
                </a:lnTo>
                <a:lnTo>
                  <a:pt x="3083" y="880"/>
                </a:lnTo>
                <a:lnTo>
                  <a:pt x="3093" y="902"/>
                </a:lnTo>
                <a:lnTo>
                  <a:pt x="3093" y="902"/>
                </a:lnTo>
                <a:lnTo>
                  <a:pt x="3093" y="775"/>
                </a:lnTo>
                <a:lnTo>
                  <a:pt x="3093" y="711"/>
                </a:lnTo>
                <a:lnTo>
                  <a:pt x="3092" y="648"/>
                </a:lnTo>
                <a:lnTo>
                  <a:pt x="3092" y="648"/>
                </a:lnTo>
                <a:lnTo>
                  <a:pt x="3073" y="696"/>
                </a:lnTo>
                <a:lnTo>
                  <a:pt x="3053" y="744"/>
                </a:lnTo>
                <a:lnTo>
                  <a:pt x="3053" y="744"/>
                </a:lnTo>
                <a:close/>
                <a:moveTo>
                  <a:pt x="2735" y="862"/>
                </a:moveTo>
                <a:lnTo>
                  <a:pt x="2735" y="862"/>
                </a:lnTo>
                <a:lnTo>
                  <a:pt x="2728" y="863"/>
                </a:lnTo>
                <a:lnTo>
                  <a:pt x="2724" y="863"/>
                </a:lnTo>
                <a:lnTo>
                  <a:pt x="2721" y="863"/>
                </a:lnTo>
                <a:lnTo>
                  <a:pt x="2721" y="863"/>
                </a:lnTo>
                <a:lnTo>
                  <a:pt x="2719" y="861"/>
                </a:lnTo>
                <a:lnTo>
                  <a:pt x="2717" y="860"/>
                </a:lnTo>
                <a:lnTo>
                  <a:pt x="2714" y="855"/>
                </a:lnTo>
                <a:lnTo>
                  <a:pt x="2714" y="855"/>
                </a:lnTo>
                <a:lnTo>
                  <a:pt x="2709" y="851"/>
                </a:lnTo>
                <a:lnTo>
                  <a:pt x="2705" y="847"/>
                </a:lnTo>
                <a:lnTo>
                  <a:pt x="2705" y="847"/>
                </a:lnTo>
                <a:lnTo>
                  <a:pt x="2704" y="844"/>
                </a:lnTo>
                <a:lnTo>
                  <a:pt x="2703" y="840"/>
                </a:lnTo>
                <a:lnTo>
                  <a:pt x="2703" y="840"/>
                </a:lnTo>
                <a:lnTo>
                  <a:pt x="2700" y="837"/>
                </a:lnTo>
                <a:lnTo>
                  <a:pt x="2698" y="835"/>
                </a:lnTo>
                <a:lnTo>
                  <a:pt x="2698" y="835"/>
                </a:lnTo>
                <a:lnTo>
                  <a:pt x="2694" y="823"/>
                </a:lnTo>
                <a:lnTo>
                  <a:pt x="2691" y="812"/>
                </a:lnTo>
                <a:lnTo>
                  <a:pt x="2691" y="812"/>
                </a:lnTo>
                <a:lnTo>
                  <a:pt x="2624" y="736"/>
                </a:lnTo>
                <a:lnTo>
                  <a:pt x="2556" y="661"/>
                </a:lnTo>
                <a:lnTo>
                  <a:pt x="2556" y="661"/>
                </a:lnTo>
                <a:lnTo>
                  <a:pt x="2552" y="664"/>
                </a:lnTo>
                <a:lnTo>
                  <a:pt x="2548" y="668"/>
                </a:lnTo>
                <a:lnTo>
                  <a:pt x="2548" y="668"/>
                </a:lnTo>
                <a:lnTo>
                  <a:pt x="2553" y="696"/>
                </a:lnTo>
                <a:lnTo>
                  <a:pt x="2557" y="725"/>
                </a:lnTo>
                <a:lnTo>
                  <a:pt x="2562" y="751"/>
                </a:lnTo>
                <a:lnTo>
                  <a:pt x="2568" y="778"/>
                </a:lnTo>
                <a:lnTo>
                  <a:pt x="2568" y="778"/>
                </a:lnTo>
                <a:lnTo>
                  <a:pt x="2575" y="806"/>
                </a:lnTo>
                <a:lnTo>
                  <a:pt x="2577" y="819"/>
                </a:lnTo>
                <a:lnTo>
                  <a:pt x="2579" y="833"/>
                </a:lnTo>
                <a:lnTo>
                  <a:pt x="2579" y="833"/>
                </a:lnTo>
                <a:lnTo>
                  <a:pt x="2579" y="840"/>
                </a:lnTo>
                <a:lnTo>
                  <a:pt x="2579" y="847"/>
                </a:lnTo>
                <a:lnTo>
                  <a:pt x="2576" y="861"/>
                </a:lnTo>
                <a:lnTo>
                  <a:pt x="2569" y="890"/>
                </a:lnTo>
                <a:lnTo>
                  <a:pt x="2569" y="890"/>
                </a:lnTo>
                <a:lnTo>
                  <a:pt x="2569" y="894"/>
                </a:lnTo>
                <a:lnTo>
                  <a:pt x="2569" y="894"/>
                </a:lnTo>
                <a:lnTo>
                  <a:pt x="2564" y="949"/>
                </a:lnTo>
                <a:lnTo>
                  <a:pt x="2564" y="949"/>
                </a:lnTo>
                <a:lnTo>
                  <a:pt x="2560" y="968"/>
                </a:lnTo>
                <a:lnTo>
                  <a:pt x="2559" y="977"/>
                </a:lnTo>
                <a:lnTo>
                  <a:pt x="2559" y="986"/>
                </a:lnTo>
                <a:lnTo>
                  <a:pt x="2559" y="986"/>
                </a:lnTo>
                <a:lnTo>
                  <a:pt x="2560" y="992"/>
                </a:lnTo>
                <a:lnTo>
                  <a:pt x="2561" y="996"/>
                </a:lnTo>
                <a:lnTo>
                  <a:pt x="2566" y="1005"/>
                </a:lnTo>
                <a:lnTo>
                  <a:pt x="2572" y="1014"/>
                </a:lnTo>
                <a:lnTo>
                  <a:pt x="2578" y="1022"/>
                </a:lnTo>
                <a:lnTo>
                  <a:pt x="2583" y="1030"/>
                </a:lnTo>
                <a:lnTo>
                  <a:pt x="2585" y="1034"/>
                </a:lnTo>
                <a:lnTo>
                  <a:pt x="2587" y="1039"/>
                </a:lnTo>
                <a:lnTo>
                  <a:pt x="2588" y="1044"/>
                </a:lnTo>
                <a:lnTo>
                  <a:pt x="2588" y="1049"/>
                </a:lnTo>
                <a:lnTo>
                  <a:pt x="2588" y="1055"/>
                </a:lnTo>
                <a:lnTo>
                  <a:pt x="2586" y="1062"/>
                </a:lnTo>
                <a:lnTo>
                  <a:pt x="2586" y="1062"/>
                </a:lnTo>
                <a:lnTo>
                  <a:pt x="2591" y="1065"/>
                </a:lnTo>
                <a:lnTo>
                  <a:pt x="2596" y="1069"/>
                </a:lnTo>
                <a:lnTo>
                  <a:pt x="2604" y="1079"/>
                </a:lnTo>
                <a:lnTo>
                  <a:pt x="2613" y="1089"/>
                </a:lnTo>
                <a:lnTo>
                  <a:pt x="2617" y="1093"/>
                </a:lnTo>
                <a:lnTo>
                  <a:pt x="2623" y="1096"/>
                </a:lnTo>
                <a:lnTo>
                  <a:pt x="2623" y="1096"/>
                </a:lnTo>
                <a:lnTo>
                  <a:pt x="2630" y="1098"/>
                </a:lnTo>
                <a:lnTo>
                  <a:pt x="2637" y="1098"/>
                </a:lnTo>
                <a:lnTo>
                  <a:pt x="2652" y="1098"/>
                </a:lnTo>
                <a:lnTo>
                  <a:pt x="2658" y="1099"/>
                </a:lnTo>
                <a:lnTo>
                  <a:pt x="2664" y="1100"/>
                </a:lnTo>
                <a:lnTo>
                  <a:pt x="2666" y="1102"/>
                </a:lnTo>
                <a:lnTo>
                  <a:pt x="2667" y="1103"/>
                </a:lnTo>
                <a:lnTo>
                  <a:pt x="2669" y="1106"/>
                </a:lnTo>
                <a:lnTo>
                  <a:pt x="2669" y="1109"/>
                </a:lnTo>
                <a:lnTo>
                  <a:pt x="2669" y="1109"/>
                </a:lnTo>
                <a:lnTo>
                  <a:pt x="2669" y="1115"/>
                </a:lnTo>
                <a:lnTo>
                  <a:pt x="2667" y="1119"/>
                </a:lnTo>
                <a:lnTo>
                  <a:pt x="2664" y="1123"/>
                </a:lnTo>
                <a:lnTo>
                  <a:pt x="2660" y="1126"/>
                </a:lnTo>
                <a:lnTo>
                  <a:pt x="2650" y="1132"/>
                </a:lnTo>
                <a:lnTo>
                  <a:pt x="2640" y="1136"/>
                </a:lnTo>
                <a:lnTo>
                  <a:pt x="2640" y="1136"/>
                </a:lnTo>
                <a:lnTo>
                  <a:pt x="2979" y="1136"/>
                </a:lnTo>
                <a:lnTo>
                  <a:pt x="2979" y="1136"/>
                </a:lnTo>
                <a:lnTo>
                  <a:pt x="2919" y="1068"/>
                </a:lnTo>
                <a:lnTo>
                  <a:pt x="2858" y="999"/>
                </a:lnTo>
                <a:lnTo>
                  <a:pt x="2735" y="862"/>
                </a:lnTo>
                <a:lnTo>
                  <a:pt x="2735" y="862"/>
                </a:lnTo>
                <a:close/>
                <a:moveTo>
                  <a:pt x="160" y="751"/>
                </a:moveTo>
                <a:lnTo>
                  <a:pt x="160" y="751"/>
                </a:lnTo>
                <a:lnTo>
                  <a:pt x="174" y="740"/>
                </a:lnTo>
                <a:lnTo>
                  <a:pt x="189" y="728"/>
                </a:lnTo>
                <a:lnTo>
                  <a:pt x="189" y="728"/>
                </a:lnTo>
                <a:lnTo>
                  <a:pt x="159" y="728"/>
                </a:lnTo>
                <a:lnTo>
                  <a:pt x="159" y="728"/>
                </a:lnTo>
                <a:lnTo>
                  <a:pt x="159" y="740"/>
                </a:lnTo>
                <a:lnTo>
                  <a:pt x="159" y="746"/>
                </a:lnTo>
                <a:lnTo>
                  <a:pt x="160" y="751"/>
                </a:lnTo>
                <a:lnTo>
                  <a:pt x="160" y="751"/>
                </a:lnTo>
                <a:close/>
                <a:moveTo>
                  <a:pt x="240" y="728"/>
                </a:moveTo>
                <a:lnTo>
                  <a:pt x="240" y="728"/>
                </a:lnTo>
                <a:lnTo>
                  <a:pt x="210" y="752"/>
                </a:lnTo>
                <a:lnTo>
                  <a:pt x="179" y="778"/>
                </a:lnTo>
                <a:lnTo>
                  <a:pt x="179" y="778"/>
                </a:lnTo>
                <a:lnTo>
                  <a:pt x="167" y="788"/>
                </a:lnTo>
                <a:lnTo>
                  <a:pt x="162" y="792"/>
                </a:lnTo>
                <a:lnTo>
                  <a:pt x="159" y="796"/>
                </a:lnTo>
                <a:lnTo>
                  <a:pt x="159" y="796"/>
                </a:lnTo>
                <a:lnTo>
                  <a:pt x="158" y="803"/>
                </a:lnTo>
                <a:lnTo>
                  <a:pt x="158" y="809"/>
                </a:lnTo>
                <a:lnTo>
                  <a:pt x="159" y="823"/>
                </a:lnTo>
                <a:lnTo>
                  <a:pt x="160" y="837"/>
                </a:lnTo>
                <a:lnTo>
                  <a:pt x="160" y="844"/>
                </a:lnTo>
                <a:lnTo>
                  <a:pt x="159" y="852"/>
                </a:lnTo>
                <a:lnTo>
                  <a:pt x="159" y="852"/>
                </a:lnTo>
                <a:lnTo>
                  <a:pt x="261" y="852"/>
                </a:lnTo>
                <a:lnTo>
                  <a:pt x="261" y="852"/>
                </a:lnTo>
                <a:lnTo>
                  <a:pt x="261" y="728"/>
                </a:lnTo>
                <a:lnTo>
                  <a:pt x="261" y="728"/>
                </a:lnTo>
                <a:lnTo>
                  <a:pt x="240" y="728"/>
                </a:lnTo>
                <a:lnTo>
                  <a:pt x="240" y="728"/>
                </a:lnTo>
                <a:close/>
                <a:moveTo>
                  <a:pt x="1775" y="1136"/>
                </a:moveTo>
                <a:lnTo>
                  <a:pt x="1775" y="1136"/>
                </a:lnTo>
                <a:lnTo>
                  <a:pt x="1857" y="1136"/>
                </a:lnTo>
                <a:lnTo>
                  <a:pt x="1857" y="1136"/>
                </a:lnTo>
                <a:lnTo>
                  <a:pt x="1857" y="932"/>
                </a:lnTo>
                <a:lnTo>
                  <a:pt x="1857" y="932"/>
                </a:lnTo>
                <a:lnTo>
                  <a:pt x="1858" y="896"/>
                </a:lnTo>
                <a:lnTo>
                  <a:pt x="1858" y="879"/>
                </a:lnTo>
                <a:lnTo>
                  <a:pt x="1858" y="871"/>
                </a:lnTo>
                <a:lnTo>
                  <a:pt x="1857" y="864"/>
                </a:lnTo>
                <a:lnTo>
                  <a:pt x="1857" y="864"/>
                </a:lnTo>
                <a:lnTo>
                  <a:pt x="1854" y="857"/>
                </a:lnTo>
                <a:lnTo>
                  <a:pt x="1848" y="849"/>
                </a:lnTo>
                <a:lnTo>
                  <a:pt x="1837" y="833"/>
                </a:lnTo>
                <a:lnTo>
                  <a:pt x="1837" y="833"/>
                </a:lnTo>
                <a:lnTo>
                  <a:pt x="1805" y="785"/>
                </a:lnTo>
                <a:lnTo>
                  <a:pt x="1775" y="743"/>
                </a:lnTo>
                <a:lnTo>
                  <a:pt x="1775" y="743"/>
                </a:lnTo>
                <a:lnTo>
                  <a:pt x="1775" y="1136"/>
                </a:lnTo>
                <a:lnTo>
                  <a:pt x="1775" y="1136"/>
                </a:lnTo>
                <a:close/>
                <a:moveTo>
                  <a:pt x="1087" y="850"/>
                </a:moveTo>
                <a:lnTo>
                  <a:pt x="1087" y="850"/>
                </a:lnTo>
                <a:lnTo>
                  <a:pt x="1088" y="875"/>
                </a:lnTo>
                <a:lnTo>
                  <a:pt x="1088" y="887"/>
                </a:lnTo>
                <a:lnTo>
                  <a:pt x="1087" y="898"/>
                </a:lnTo>
                <a:lnTo>
                  <a:pt x="1087" y="898"/>
                </a:lnTo>
                <a:lnTo>
                  <a:pt x="1085" y="909"/>
                </a:lnTo>
                <a:lnTo>
                  <a:pt x="1082" y="919"/>
                </a:lnTo>
                <a:lnTo>
                  <a:pt x="1076" y="939"/>
                </a:lnTo>
                <a:lnTo>
                  <a:pt x="1076" y="939"/>
                </a:lnTo>
                <a:lnTo>
                  <a:pt x="1074" y="950"/>
                </a:lnTo>
                <a:lnTo>
                  <a:pt x="1072" y="962"/>
                </a:lnTo>
                <a:lnTo>
                  <a:pt x="1072" y="974"/>
                </a:lnTo>
                <a:lnTo>
                  <a:pt x="1072" y="986"/>
                </a:lnTo>
                <a:lnTo>
                  <a:pt x="1074" y="1036"/>
                </a:lnTo>
                <a:lnTo>
                  <a:pt x="1074" y="1036"/>
                </a:lnTo>
                <a:lnTo>
                  <a:pt x="1074" y="1087"/>
                </a:lnTo>
                <a:lnTo>
                  <a:pt x="1073" y="1136"/>
                </a:lnTo>
                <a:lnTo>
                  <a:pt x="1073" y="1136"/>
                </a:lnTo>
                <a:lnTo>
                  <a:pt x="1138" y="1136"/>
                </a:lnTo>
                <a:lnTo>
                  <a:pt x="1138" y="1136"/>
                </a:lnTo>
                <a:lnTo>
                  <a:pt x="1138" y="1133"/>
                </a:lnTo>
                <a:lnTo>
                  <a:pt x="1138" y="1129"/>
                </a:lnTo>
                <a:lnTo>
                  <a:pt x="1139" y="1120"/>
                </a:lnTo>
                <a:lnTo>
                  <a:pt x="1140" y="1112"/>
                </a:lnTo>
                <a:lnTo>
                  <a:pt x="1141" y="1105"/>
                </a:lnTo>
                <a:lnTo>
                  <a:pt x="1141" y="1105"/>
                </a:lnTo>
                <a:lnTo>
                  <a:pt x="1140" y="1097"/>
                </a:lnTo>
                <a:lnTo>
                  <a:pt x="1138" y="1089"/>
                </a:lnTo>
                <a:lnTo>
                  <a:pt x="1138" y="1089"/>
                </a:lnTo>
                <a:lnTo>
                  <a:pt x="1138" y="1078"/>
                </a:lnTo>
                <a:lnTo>
                  <a:pt x="1139" y="1066"/>
                </a:lnTo>
                <a:lnTo>
                  <a:pt x="1141" y="1041"/>
                </a:lnTo>
                <a:lnTo>
                  <a:pt x="1143" y="1029"/>
                </a:lnTo>
                <a:lnTo>
                  <a:pt x="1143" y="1017"/>
                </a:lnTo>
                <a:lnTo>
                  <a:pt x="1143" y="1004"/>
                </a:lnTo>
                <a:lnTo>
                  <a:pt x="1142" y="989"/>
                </a:lnTo>
                <a:lnTo>
                  <a:pt x="1142" y="989"/>
                </a:lnTo>
                <a:lnTo>
                  <a:pt x="1140" y="982"/>
                </a:lnTo>
                <a:lnTo>
                  <a:pt x="1138" y="974"/>
                </a:lnTo>
                <a:lnTo>
                  <a:pt x="1138" y="974"/>
                </a:lnTo>
                <a:lnTo>
                  <a:pt x="1137" y="959"/>
                </a:lnTo>
                <a:lnTo>
                  <a:pt x="1136" y="945"/>
                </a:lnTo>
                <a:lnTo>
                  <a:pt x="1135" y="915"/>
                </a:lnTo>
                <a:lnTo>
                  <a:pt x="1135" y="887"/>
                </a:lnTo>
                <a:lnTo>
                  <a:pt x="1135" y="874"/>
                </a:lnTo>
                <a:lnTo>
                  <a:pt x="1133" y="861"/>
                </a:lnTo>
                <a:lnTo>
                  <a:pt x="1133" y="861"/>
                </a:lnTo>
                <a:lnTo>
                  <a:pt x="1130" y="842"/>
                </a:lnTo>
                <a:lnTo>
                  <a:pt x="1124" y="821"/>
                </a:lnTo>
                <a:lnTo>
                  <a:pt x="1120" y="811"/>
                </a:lnTo>
                <a:lnTo>
                  <a:pt x="1116" y="803"/>
                </a:lnTo>
                <a:lnTo>
                  <a:pt x="1112" y="796"/>
                </a:lnTo>
                <a:lnTo>
                  <a:pt x="1108" y="791"/>
                </a:lnTo>
                <a:lnTo>
                  <a:pt x="1108" y="791"/>
                </a:lnTo>
                <a:lnTo>
                  <a:pt x="1103" y="794"/>
                </a:lnTo>
                <a:lnTo>
                  <a:pt x="1100" y="800"/>
                </a:lnTo>
                <a:lnTo>
                  <a:pt x="1096" y="806"/>
                </a:lnTo>
                <a:lnTo>
                  <a:pt x="1093" y="814"/>
                </a:lnTo>
                <a:lnTo>
                  <a:pt x="1091" y="822"/>
                </a:lnTo>
                <a:lnTo>
                  <a:pt x="1089" y="832"/>
                </a:lnTo>
                <a:lnTo>
                  <a:pt x="1088" y="841"/>
                </a:lnTo>
                <a:lnTo>
                  <a:pt x="1087" y="850"/>
                </a:lnTo>
                <a:lnTo>
                  <a:pt x="1087" y="850"/>
                </a:lnTo>
                <a:close/>
                <a:moveTo>
                  <a:pt x="136" y="813"/>
                </a:moveTo>
                <a:lnTo>
                  <a:pt x="136" y="813"/>
                </a:lnTo>
                <a:lnTo>
                  <a:pt x="125" y="823"/>
                </a:lnTo>
                <a:lnTo>
                  <a:pt x="114" y="832"/>
                </a:lnTo>
                <a:lnTo>
                  <a:pt x="101" y="841"/>
                </a:lnTo>
                <a:lnTo>
                  <a:pt x="90" y="851"/>
                </a:lnTo>
                <a:lnTo>
                  <a:pt x="90" y="851"/>
                </a:lnTo>
                <a:lnTo>
                  <a:pt x="114" y="852"/>
                </a:lnTo>
                <a:lnTo>
                  <a:pt x="138" y="852"/>
                </a:lnTo>
                <a:lnTo>
                  <a:pt x="138" y="852"/>
                </a:lnTo>
                <a:lnTo>
                  <a:pt x="138" y="842"/>
                </a:lnTo>
                <a:lnTo>
                  <a:pt x="139" y="831"/>
                </a:lnTo>
                <a:lnTo>
                  <a:pt x="138" y="821"/>
                </a:lnTo>
                <a:lnTo>
                  <a:pt x="138" y="817"/>
                </a:lnTo>
                <a:lnTo>
                  <a:pt x="136" y="813"/>
                </a:lnTo>
                <a:lnTo>
                  <a:pt x="136" y="813"/>
                </a:lnTo>
                <a:close/>
                <a:moveTo>
                  <a:pt x="3042" y="1468"/>
                </a:moveTo>
                <a:lnTo>
                  <a:pt x="3042" y="1468"/>
                </a:lnTo>
                <a:lnTo>
                  <a:pt x="3051" y="1445"/>
                </a:lnTo>
                <a:lnTo>
                  <a:pt x="3061" y="1422"/>
                </a:lnTo>
                <a:lnTo>
                  <a:pt x="3080" y="1376"/>
                </a:lnTo>
                <a:lnTo>
                  <a:pt x="3080" y="1376"/>
                </a:lnTo>
                <a:lnTo>
                  <a:pt x="3088" y="1359"/>
                </a:lnTo>
                <a:lnTo>
                  <a:pt x="3091" y="1351"/>
                </a:lnTo>
                <a:lnTo>
                  <a:pt x="3093" y="1344"/>
                </a:lnTo>
                <a:lnTo>
                  <a:pt x="3093" y="1344"/>
                </a:lnTo>
                <a:lnTo>
                  <a:pt x="3094" y="1331"/>
                </a:lnTo>
                <a:lnTo>
                  <a:pt x="3094" y="1319"/>
                </a:lnTo>
                <a:lnTo>
                  <a:pt x="3093" y="1293"/>
                </a:lnTo>
                <a:lnTo>
                  <a:pt x="3093" y="1293"/>
                </a:lnTo>
                <a:lnTo>
                  <a:pt x="3093" y="939"/>
                </a:lnTo>
                <a:lnTo>
                  <a:pt x="3093" y="939"/>
                </a:lnTo>
                <a:lnTo>
                  <a:pt x="3067" y="877"/>
                </a:lnTo>
                <a:lnTo>
                  <a:pt x="3054" y="846"/>
                </a:lnTo>
                <a:lnTo>
                  <a:pt x="3041" y="816"/>
                </a:lnTo>
                <a:lnTo>
                  <a:pt x="3041" y="816"/>
                </a:lnTo>
                <a:lnTo>
                  <a:pt x="3041" y="1143"/>
                </a:lnTo>
                <a:lnTo>
                  <a:pt x="3041" y="1306"/>
                </a:lnTo>
                <a:lnTo>
                  <a:pt x="3042" y="1468"/>
                </a:lnTo>
                <a:lnTo>
                  <a:pt x="3042" y="1468"/>
                </a:lnTo>
                <a:close/>
                <a:moveTo>
                  <a:pt x="128" y="915"/>
                </a:moveTo>
                <a:lnTo>
                  <a:pt x="128" y="915"/>
                </a:lnTo>
                <a:lnTo>
                  <a:pt x="133" y="920"/>
                </a:lnTo>
                <a:lnTo>
                  <a:pt x="136" y="921"/>
                </a:lnTo>
                <a:lnTo>
                  <a:pt x="138" y="921"/>
                </a:lnTo>
                <a:lnTo>
                  <a:pt x="138" y="921"/>
                </a:lnTo>
                <a:lnTo>
                  <a:pt x="138" y="885"/>
                </a:lnTo>
                <a:lnTo>
                  <a:pt x="138" y="885"/>
                </a:lnTo>
                <a:lnTo>
                  <a:pt x="115" y="885"/>
                </a:lnTo>
                <a:lnTo>
                  <a:pt x="103" y="885"/>
                </a:lnTo>
                <a:lnTo>
                  <a:pt x="92" y="886"/>
                </a:lnTo>
                <a:lnTo>
                  <a:pt x="92" y="886"/>
                </a:lnTo>
                <a:lnTo>
                  <a:pt x="101" y="893"/>
                </a:lnTo>
                <a:lnTo>
                  <a:pt x="111" y="900"/>
                </a:lnTo>
                <a:lnTo>
                  <a:pt x="128" y="915"/>
                </a:lnTo>
                <a:lnTo>
                  <a:pt x="128" y="915"/>
                </a:lnTo>
                <a:close/>
                <a:moveTo>
                  <a:pt x="160" y="885"/>
                </a:moveTo>
                <a:lnTo>
                  <a:pt x="160" y="885"/>
                </a:lnTo>
                <a:lnTo>
                  <a:pt x="159" y="898"/>
                </a:lnTo>
                <a:lnTo>
                  <a:pt x="159" y="912"/>
                </a:lnTo>
                <a:lnTo>
                  <a:pt x="159" y="942"/>
                </a:lnTo>
                <a:lnTo>
                  <a:pt x="159" y="942"/>
                </a:lnTo>
                <a:lnTo>
                  <a:pt x="189" y="967"/>
                </a:lnTo>
                <a:lnTo>
                  <a:pt x="189" y="967"/>
                </a:lnTo>
                <a:lnTo>
                  <a:pt x="204" y="981"/>
                </a:lnTo>
                <a:lnTo>
                  <a:pt x="212" y="988"/>
                </a:lnTo>
                <a:lnTo>
                  <a:pt x="216" y="990"/>
                </a:lnTo>
                <a:lnTo>
                  <a:pt x="220" y="992"/>
                </a:lnTo>
                <a:lnTo>
                  <a:pt x="220" y="992"/>
                </a:lnTo>
                <a:lnTo>
                  <a:pt x="229" y="993"/>
                </a:lnTo>
                <a:lnTo>
                  <a:pt x="239" y="993"/>
                </a:lnTo>
                <a:lnTo>
                  <a:pt x="250" y="992"/>
                </a:lnTo>
                <a:lnTo>
                  <a:pt x="261" y="992"/>
                </a:lnTo>
                <a:lnTo>
                  <a:pt x="261" y="992"/>
                </a:lnTo>
                <a:lnTo>
                  <a:pt x="261" y="886"/>
                </a:lnTo>
                <a:lnTo>
                  <a:pt x="261" y="886"/>
                </a:lnTo>
                <a:lnTo>
                  <a:pt x="235" y="886"/>
                </a:lnTo>
                <a:lnTo>
                  <a:pt x="211" y="885"/>
                </a:lnTo>
                <a:lnTo>
                  <a:pt x="186" y="885"/>
                </a:lnTo>
                <a:lnTo>
                  <a:pt x="160" y="885"/>
                </a:lnTo>
                <a:lnTo>
                  <a:pt x="160" y="885"/>
                </a:lnTo>
                <a:close/>
                <a:moveTo>
                  <a:pt x="282" y="1046"/>
                </a:moveTo>
                <a:lnTo>
                  <a:pt x="282" y="1046"/>
                </a:lnTo>
                <a:lnTo>
                  <a:pt x="313" y="1074"/>
                </a:lnTo>
                <a:lnTo>
                  <a:pt x="345" y="1100"/>
                </a:lnTo>
                <a:lnTo>
                  <a:pt x="345" y="1100"/>
                </a:lnTo>
                <a:lnTo>
                  <a:pt x="348" y="1103"/>
                </a:lnTo>
                <a:lnTo>
                  <a:pt x="350" y="1105"/>
                </a:lnTo>
                <a:lnTo>
                  <a:pt x="353" y="1105"/>
                </a:lnTo>
                <a:lnTo>
                  <a:pt x="353" y="1105"/>
                </a:lnTo>
                <a:lnTo>
                  <a:pt x="353" y="886"/>
                </a:lnTo>
                <a:lnTo>
                  <a:pt x="353" y="886"/>
                </a:lnTo>
                <a:lnTo>
                  <a:pt x="283" y="886"/>
                </a:lnTo>
                <a:lnTo>
                  <a:pt x="283" y="886"/>
                </a:lnTo>
                <a:lnTo>
                  <a:pt x="282" y="926"/>
                </a:lnTo>
                <a:lnTo>
                  <a:pt x="282" y="965"/>
                </a:lnTo>
                <a:lnTo>
                  <a:pt x="282" y="1046"/>
                </a:lnTo>
                <a:lnTo>
                  <a:pt x="282" y="1046"/>
                </a:lnTo>
                <a:close/>
                <a:moveTo>
                  <a:pt x="1221" y="895"/>
                </a:moveTo>
                <a:lnTo>
                  <a:pt x="1221" y="895"/>
                </a:lnTo>
                <a:lnTo>
                  <a:pt x="1221" y="909"/>
                </a:lnTo>
                <a:lnTo>
                  <a:pt x="1221" y="921"/>
                </a:lnTo>
                <a:lnTo>
                  <a:pt x="1219" y="947"/>
                </a:lnTo>
                <a:lnTo>
                  <a:pt x="1217" y="972"/>
                </a:lnTo>
                <a:lnTo>
                  <a:pt x="1217" y="984"/>
                </a:lnTo>
                <a:lnTo>
                  <a:pt x="1217" y="997"/>
                </a:lnTo>
                <a:lnTo>
                  <a:pt x="1217" y="997"/>
                </a:lnTo>
                <a:lnTo>
                  <a:pt x="1219" y="1014"/>
                </a:lnTo>
                <a:lnTo>
                  <a:pt x="1223" y="1032"/>
                </a:lnTo>
                <a:lnTo>
                  <a:pt x="1225" y="1050"/>
                </a:lnTo>
                <a:lnTo>
                  <a:pt x="1225" y="1060"/>
                </a:lnTo>
                <a:lnTo>
                  <a:pt x="1225" y="1069"/>
                </a:lnTo>
                <a:lnTo>
                  <a:pt x="1225" y="1069"/>
                </a:lnTo>
                <a:lnTo>
                  <a:pt x="1227" y="1074"/>
                </a:lnTo>
                <a:lnTo>
                  <a:pt x="1231" y="1079"/>
                </a:lnTo>
                <a:lnTo>
                  <a:pt x="1240" y="1088"/>
                </a:lnTo>
                <a:lnTo>
                  <a:pt x="1250" y="1097"/>
                </a:lnTo>
                <a:lnTo>
                  <a:pt x="1255" y="1100"/>
                </a:lnTo>
                <a:lnTo>
                  <a:pt x="1260" y="1102"/>
                </a:lnTo>
                <a:lnTo>
                  <a:pt x="1260" y="1102"/>
                </a:lnTo>
                <a:lnTo>
                  <a:pt x="1268" y="1103"/>
                </a:lnTo>
                <a:lnTo>
                  <a:pt x="1277" y="1104"/>
                </a:lnTo>
                <a:lnTo>
                  <a:pt x="1296" y="1105"/>
                </a:lnTo>
                <a:lnTo>
                  <a:pt x="1305" y="1106"/>
                </a:lnTo>
                <a:lnTo>
                  <a:pt x="1311" y="1108"/>
                </a:lnTo>
                <a:lnTo>
                  <a:pt x="1314" y="1110"/>
                </a:lnTo>
                <a:lnTo>
                  <a:pt x="1316" y="1112"/>
                </a:lnTo>
                <a:lnTo>
                  <a:pt x="1318" y="1115"/>
                </a:lnTo>
                <a:lnTo>
                  <a:pt x="1319" y="1118"/>
                </a:lnTo>
                <a:lnTo>
                  <a:pt x="1319" y="1118"/>
                </a:lnTo>
                <a:lnTo>
                  <a:pt x="1319" y="1121"/>
                </a:lnTo>
                <a:lnTo>
                  <a:pt x="1318" y="1124"/>
                </a:lnTo>
                <a:lnTo>
                  <a:pt x="1316" y="1130"/>
                </a:lnTo>
                <a:lnTo>
                  <a:pt x="1314" y="1133"/>
                </a:lnTo>
                <a:lnTo>
                  <a:pt x="1313" y="1135"/>
                </a:lnTo>
                <a:lnTo>
                  <a:pt x="1313" y="1136"/>
                </a:lnTo>
                <a:lnTo>
                  <a:pt x="1313" y="1136"/>
                </a:lnTo>
                <a:lnTo>
                  <a:pt x="1492" y="1136"/>
                </a:lnTo>
                <a:lnTo>
                  <a:pt x="1492" y="1136"/>
                </a:lnTo>
                <a:lnTo>
                  <a:pt x="1426" y="1075"/>
                </a:lnTo>
                <a:lnTo>
                  <a:pt x="1358" y="1014"/>
                </a:lnTo>
                <a:lnTo>
                  <a:pt x="1221" y="892"/>
                </a:lnTo>
                <a:lnTo>
                  <a:pt x="1221" y="892"/>
                </a:lnTo>
                <a:lnTo>
                  <a:pt x="1221" y="895"/>
                </a:lnTo>
                <a:lnTo>
                  <a:pt x="1221" y="895"/>
                </a:lnTo>
                <a:close/>
                <a:moveTo>
                  <a:pt x="2403" y="962"/>
                </a:moveTo>
                <a:lnTo>
                  <a:pt x="2403" y="962"/>
                </a:lnTo>
                <a:lnTo>
                  <a:pt x="2395" y="983"/>
                </a:lnTo>
                <a:lnTo>
                  <a:pt x="2387" y="1006"/>
                </a:lnTo>
                <a:lnTo>
                  <a:pt x="2387" y="1006"/>
                </a:lnTo>
                <a:lnTo>
                  <a:pt x="2383" y="1016"/>
                </a:lnTo>
                <a:lnTo>
                  <a:pt x="2378" y="1026"/>
                </a:lnTo>
                <a:lnTo>
                  <a:pt x="2367" y="1047"/>
                </a:lnTo>
                <a:lnTo>
                  <a:pt x="2357" y="1068"/>
                </a:lnTo>
                <a:lnTo>
                  <a:pt x="2353" y="1078"/>
                </a:lnTo>
                <a:lnTo>
                  <a:pt x="2350" y="1087"/>
                </a:lnTo>
                <a:lnTo>
                  <a:pt x="2350" y="1087"/>
                </a:lnTo>
                <a:lnTo>
                  <a:pt x="2348" y="1093"/>
                </a:lnTo>
                <a:lnTo>
                  <a:pt x="2348" y="1100"/>
                </a:lnTo>
                <a:lnTo>
                  <a:pt x="2348" y="1112"/>
                </a:lnTo>
                <a:lnTo>
                  <a:pt x="2348" y="1124"/>
                </a:lnTo>
                <a:lnTo>
                  <a:pt x="2347" y="1131"/>
                </a:lnTo>
                <a:lnTo>
                  <a:pt x="2346" y="1136"/>
                </a:lnTo>
                <a:lnTo>
                  <a:pt x="2346" y="1136"/>
                </a:lnTo>
                <a:lnTo>
                  <a:pt x="2413" y="1137"/>
                </a:lnTo>
                <a:lnTo>
                  <a:pt x="2445" y="1136"/>
                </a:lnTo>
                <a:lnTo>
                  <a:pt x="2477" y="1135"/>
                </a:lnTo>
                <a:lnTo>
                  <a:pt x="2477" y="1135"/>
                </a:lnTo>
                <a:lnTo>
                  <a:pt x="2475" y="1125"/>
                </a:lnTo>
                <a:lnTo>
                  <a:pt x="2474" y="1116"/>
                </a:lnTo>
                <a:lnTo>
                  <a:pt x="2474" y="1097"/>
                </a:lnTo>
                <a:lnTo>
                  <a:pt x="2474" y="1078"/>
                </a:lnTo>
                <a:lnTo>
                  <a:pt x="2473" y="1069"/>
                </a:lnTo>
                <a:lnTo>
                  <a:pt x="2471" y="1060"/>
                </a:lnTo>
                <a:lnTo>
                  <a:pt x="2471" y="1060"/>
                </a:lnTo>
                <a:lnTo>
                  <a:pt x="2469" y="1054"/>
                </a:lnTo>
                <a:lnTo>
                  <a:pt x="2466" y="1049"/>
                </a:lnTo>
                <a:lnTo>
                  <a:pt x="2464" y="1044"/>
                </a:lnTo>
                <a:lnTo>
                  <a:pt x="2462" y="1038"/>
                </a:lnTo>
                <a:lnTo>
                  <a:pt x="2462" y="1038"/>
                </a:lnTo>
                <a:lnTo>
                  <a:pt x="2458" y="1022"/>
                </a:lnTo>
                <a:lnTo>
                  <a:pt x="2456" y="1005"/>
                </a:lnTo>
                <a:lnTo>
                  <a:pt x="2452" y="969"/>
                </a:lnTo>
                <a:lnTo>
                  <a:pt x="2452" y="969"/>
                </a:lnTo>
                <a:lnTo>
                  <a:pt x="2450" y="952"/>
                </a:lnTo>
                <a:lnTo>
                  <a:pt x="2449" y="934"/>
                </a:lnTo>
                <a:lnTo>
                  <a:pt x="2447" y="915"/>
                </a:lnTo>
                <a:lnTo>
                  <a:pt x="2445" y="897"/>
                </a:lnTo>
                <a:lnTo>
                  <a:pt x="2445" y="897"/>
                </a:lnTo>
                <a:lnTo>
                  <a:pt x="2444" y="897"/>
                </a:lnTo>
                <a:lnTo>
                  <a:pt x="2443" y="896"/>
                </a:lnTo>
                <a:lnTo>
                  <a:pt x="2443" y="896"/>
                </a:lnTo>
                <a:lnTo>
                  <a:pt x="2438" y="898"/>
                </a:lnTo>
                <a:lnTo>
                  <a:pt x="2434" y="901"/>
                </a:lnTo>
                <a:lnTo>
                  <a:pt x="2427" y="907"/>
                </a:lnTo>
                <a:lnTo>
                  <a:pt x="2421" y="914"/>
                </a:lnTo>
                <a:lnTo>
                  <a:pt x="2417" y="923"/>
                </a:lnTo>
                <a:lnTo>
                  <a:pt x="2414" y="932"/>
                </a:lnTo>
                <a:lnTo>
                  <a:pt x="2411" y="942"/>
                </a:lnTo>
                <a:lnTo>
                  <a:pt x="2403" y="962"/>
                </a:lnTo>
                <a:lnTo>
                  <a:pt x="2403" y="962"/>
                </a:lnTo>
                <a:close/>
                <a:moveTo>
                  <a:pt x="1885" y="1136"/>
                </a:moveTo>
                <a:lnTo>
                  <a:pt x="1885" y="1136"/>
                </a:lnTo>
                <a:lnTo>
                  <a:pt x="1899" y="1136"/>
                </a:lnTo>
                <a:lnTo>
                  <a:pt x="1899" y="1136"/>
                </a:lnTo>
                <a:lnTo>
                  <a:pt x="1935" y="1085"/>
                </a:lnTo>
                <a:lnTo>
                  <a:pt x="1952" y="1058"/>
                </a:lnTo>
                <a:lnTo>
                  <a:pt x="1968" y="1032"/>
                </a:lnTo>
                <a:lnTo>
                  <a:pt x="1968" y="1032"/>
                </a:lnTo>
                <a:lnTo>
                  <a:pt x="1927" y="969"/>
                </a:lnTo>
                <a:lnTo>
                  <a:pt x="1885" y="906"/>
                </a:lnTo>
                <a:lnTo>
                  <a:pt x="1885" y="906"/>
                </a:lnTo>
                <a:lnTo>
                  <a:pt x="1885" y="1136"/>
                </a:lnTo>
                <a:lnTo>
                  <a:pt x="1885" y="1136"/>
                </a:lnTo>
                <a:close/>
                <a:moveTo>
                  <a:pt x="72" y="911"/>
                </a:moveTo>
                <a:lnTo>
                  <a:pt x="72" y="911"/>
                </a:lnTo>
                <a:lnTo>
                  <a:pt x="71" y="910"/>
                </a:lnTo>
                <a:lnTo>
                  <a:pt x="71" y="912"/>
                </a:lnTo>
                <a:lnTo>
                  <a:pt x="71" y="912"/>
                </a:lnTo>
                <a:lnTo>
                  <a:pt x="71" y="1135"/>
                </a:lnTo>
                <a:lnTo>
                  <a:pt x="71" y="1135"/>
                </a:lnTo>
                <a:lnTo>
                  <a:pt x="88" y="1135"/>
                </a:lnTo>
                <a:lnTo>
                  <a:pt x="104" y="1136"/>
                </a:lnTo>
                <a:lnTo>
                  <a:pt x="122" y="1136"/>
                </a:lnTo>
                <a:lnTo>
                  <a:pt x="138" y="1136"/>
                </a:lnTo>
                <a:lnTo>
                  <a:pt x="138" y="1136"/>
                </a:lnTo>
                <a:lnTo>
                  <a:pt x="138" y="967"/>
                </a:lnTo>
                <a:lnTo>
                  <a:pt x="138" y="967"/>
                </a:lnTo>
                <a:lnTo>
                  <a:pt x="106" y="939"/>
                </a:lnTo>
                <a:lnTo>
                  <a:pt x="72" y="911"/>
                </a:lnTo>
                <a:lnTo>
                  <a:pt x="72" y="911"/>
                </a:lnTo>
                <a:close/>
                <a:moveTo>
                  <a:pt x="159" y="992"/>
                </a:moveTo>
                <a:lnTo>
                  <a:pt x="159" y="992"/>
                </a:lnTo>
                <a:lnTo>
                  <a:pt x="163" y="992"/>
                </a:lnTo>
                <a:lnTo>
                  <a:pt x="165" y="992"/>
                </a:lnTo>
                <a:lnTo>
                  <a:pt x="166" y="990"/>
                </a:lnTo>
                <a:lnTo>
                  <a:pt x="166" y="990"/>
                </a:lnTo>
                <a:lnTo>
                  <a:pt x="163" y="988"/>
                </a:lnTo>
                <a:lnTo>
                  <a:pt x="161" y="986"/>
                </a:lnTo>
                <a:lnTo>
                  <a:pt x="159" y="986"/>
                </a:lnTo>
                <a:lnTo>
                  <a:pt x="159" y="986"/>
                </a:lnTo>
                <a:lnTo>
                  <a:pt x="159" y="992"/>
                </a:lnTo>
                <a:lnTo>
                  <a:pt x="159" y="992"/>
                </a:lnTo>
                <a:close/>
                <a:moveTo>
                  <a:pt x="3120" y="1283"/>
                </a:moveTo>
                <a:lnTo>
                  <a:pt x="3120" y="1283"/>
                </a:lnTo>
                <a:lnTo>
                  <a:pt x="3149" y="1213"/>
                </a:lnTo>
                <a:lnTo>
                  <a:pt x="3179" y="1143"/>
                </a:lnTo>
                <a:lnTo>
                  <a:pt x="3179" y="1143"/>
                </a:lnTo>
                <a:lnTo>
                  <a:pt x="3149" y="1071"/>
                </a:lnTo>
                <a:lnTo>
                  <a:pt x="3119" y="1000"/>
                </a:lnTo>
                <a:lnTo>
                  <a:pt x="3119" y="1000"/>
                </a:lnTo>
                <a:lnTo>
                  <a:pt x="3119" y="1142"/>
                </a:lnTo>
                <a:lnTo>
                  <a:pt x="3119" y="1213"/>
                </a:lnTo>
                <a:lnTo>
                  <a:pt x="3120" y="1283"/>
                </a:lnTo>
                <a:lnTo>
                  <a:pt x="3120" y="1283"/>
                </a:lnTo>
                <a:close/>
                <a:moveTo>
                  <a:pt x="159" y="1136"/>
                </a:moveTo>
                <a:lnTo>
                  <a:pt x="159" y="1136"/>
                </a:lnTo>
                <a:lnTo>
                  <a:pt x="261" y="1136"/>
                </a:lnTo>
                <a:lnTo>
                  <a:pt x="261" y="1136"/>
                </a:lnTo>
                <a:lnTo>
                  <a:pt x="261" y="1073"/>
                </a:lnTo>
                <a:lnTo>
                  <a:pt x="261" y="1073"/>
                </a:lnTo>
                <a:lnTo>
                  <a:pt x="254" y="1066"/>
                </a:lnTo>
                <a:lnTo>
                  <a:pt x="246" y="1058"/>
                </a:lnTo>
                <a:lnTo>
                  <a:pt x="227" y="1043"/>
                </a:lnTo>
                <a:lnTo>
                  <a:pt x="227" y="1043"/>
                </a:lnTo>
                <a:lnTo>
                  <a:pt x="210" y="1027"/>
                </a:lnTo>
                <a:lnTo>
                  <a:pt x="201" y="1019"/>
                </a:lnTo>
                <a:lnTo>
                  <a:pt x="196" y="1016"/>
                </a:lnTo>
                <a:lnTo>
                  <a:pt x="192" y="1014"/>
                </a:lnTo>
                <a:lnTo>
                  <a:pt x="192" y="1014"/>
                </a:lnTo>
                <a:lnTo>
                  <a:pt x="185" y="1014"/>
                </a:lnTo>
                <a:lnTo>
                  <a:pt x="177" y="1014"/>
                </a:lnTo>
                <a:lnTo>
                  <a:pt x="169" y="1015"/>
                </a:lnTo>
                <a:lnTo>
                  <a:pt x="160" y="1014"/>
                </a:lnTo>
                <a:lnTo>
                  <a:pt x="160" y="1014"/>
                </a:lnTo>
                <a:lnTo>
                  <a:pt x="159" y="1044"/>
                </a:lnTo>
                <a:lnTo>
                  <a:pt x="159" y="1075"/>
                </a:lnTo>
                <a:lnTo>
                  <a:pt x="159" y="1136"/>
                </a:lnTo>
                <a:lnTo>
                  <a:pt x="159" y="1136"/>
                </a:lnTo>
                <a:close/>
                <a:moveTo>
                  <a:pt x="261" y="1028"/>
                </a:moveTo>
                <a:lnTo>
                  <a:pt x="261" y="1028"/>
                </a:lnTo>
                <a:lnTo>
                  <a:pt x="261" y="1014"/>
                </a:lnTo>
                <a:lnTo>
                  <a:pt x="261" y="1014"/>
                </a:lnTo>
                <a:lnTo>
                  <a:pt x="253" y="1014"/>
                </a:lnTo>
                <a:lnTo>
                  <a:pt x="248" y="1014"/>
                </a:lnTo>
                <a:lnTo>
                  <a:pt x="245" y="1015"/>
                </a:lnTo>
                <a:lnTo>
                  <a:pt x="245" y="1015"/>
                </a:lnTo>
                <a:lnTo>
                  <a:pt x="249" y="1018"/>
                </a:lnTo>
                <a:lnTo>
                  <a:pt x="253" y="1022"/>
                </a:lnTo>
                <a:lnTo>
                  <a:pt x="257" y="1025"/>
                </a:lnTo>
                <a:lnTo>
                  <a:pt x="261" y="1028"/>
                </a:lnTo>
                <a:lnTo>
                  <a:pt x="261" y="1028"/>
                </a:lnTo>
                <a:close/>
                <a:moveTo>
                  <a:pt x="1928" y="1136"/>
                </a:moveTo>
                <a:lnTo>
                  <a:pt x="1928" y="1136"/>
                </a:lnTo>
                <a:lnTo>
                  <a:pt x="1970" y="1136"/>
                </a:lnTo>
                <a:lnTo>
                  <a:pt x="1970" y="1136"/>
                </a:lnTo>
                <a:lnTo>
                  <a:pt x="1970" y="1103"/>
                </a:lnTo>
                <a:lnTo>
                  <a:pt x="1970" y="1087"/>
                </a:lnTo>
                <a:lnTo>
                  <a:pt x="1969" y="1072"/>
                </a:lnTo>
                <a:lnTo>
                  <a:pt x="1969" y="1072"/>
                </a:lnTo>
                <a:lnTo>
                  <a:pt x="1959" y="1088"/>
                </a:lnTo>
                <a:lnTo>
                  <a:pt x="1948" y="1104"/>
                </a:lnTo>
                <a:lnTo>
                  <a:pt x="1938" y="1119"/>
                </a:lnTo>
                <a:lnTo>
                  <a:pt x="1928" y="1136"/>
                </a:lnTo>
                <a:lnTo>
                  <a:pt x="1928" y="1136"/>
                </a:lnTo>
                <a:close/>
                <a:moveTo>
                  <a:pt x="282" y="1136"/>
                </a:moveTo>
                <a:lnTo>
                  <a:pt x="282" y="1136"/>
                </a:lnTo>
                <a:lnTo>
                  <a:pt x="296" y="1136"/>
                </a:lnTo>
                <a:lnTo>
                  <a:pt x="309" y="1137"/>
                </a:lnTo>
                <a:lnTo>
                  <a:pt x="336" y="1137"/>
                </a:lnTo>
                <a:lnTo>
                  <a:pt x="336" y="1137"/>
                </a:lnTo>
                <a:lnTo>
                  <a:pt x="324" y="1124"/>
                </a:lnTo>
                <a:lnTo>
                  <a:pt x="309" y="1113"/>
                </a:lnTo>
                <a:lnTo>
                  <a:pt x="282" y="1090"/>
                </a:lnTo>
                <a:lnTo>
                  <a:pt x="282" y="1090"/>
                </a:lnTo>
                <a:lnTo>
                  <a:pt x="282" y="1136"/>
                </a:lnTo>
                <a:lnTo>
                  <a:pt x="282" y="1136"/>
                </a:lnTo>
                <a:close/>
                <a:moveTo>
                  <a:pt x="71" y="1171"/>
                </a:moveTo>
                <a:lnTo>
                  <a:pt x="71" y="1171"/>
                </a:lnTo>
                <a:lnTo>
                  <a:pt x="71" y="1411"/>
                </a:lnTo>
                <a:lnTo>
                  <a:pt x="71" y="1411"/>
                </a:lnTo>
                <a:lnTo>
                  <a:pt x="88" y="1397"/>
                </a:lnTo>
                <a:lnTo>
                  <a:pt x="106" y="1381"/>
                </a:lnTo>
                <a:lnTo>
                  <a:pt x="106" y="1381"/>
                </a:lnTo>
                <a:lnTo>
                  <a:pt x="124" y="1366"/>
                </a:lnTo>
                <a:lnTo>
                  <a:pt x="133" y="1357"/>
                </a:lnTo>
                <a:lnTo>
                  <a:pt x="137" y="1353"/>
                </a:lnTo>
                <a:lnTo>
                  <a:pt x="138" y="1350"/>
                </a:lnTo>
                <a:lnTo>
                  <a:pt x="138" y="1350"/>
                </a:lnTo>
                <a:lnTo>
                  <a:pt x="139" y="1345"/>
                </a:lnTo>
                <a:lnTo>
                  <a:pt x="140" y="1340"/>
                </a:lnTo>
                <a:lnTo>
                  <a:pt x="139" y="1327"/>
                </a:lnTo>
                <a:lnTo>
                  <a:pt x="138" y="1304"/>
                </a:lnTo>
                <a:lnTo>
                  <a:pt x="138" y="1304"/>
                </a:lnTo>
                <a:lnTo>
                  <a:pt x="138" y="1168"/>
                </a:lnTo>
                <a:lnTo>
                  <a:pt x="138" y="1168"/>
                </a:lnTo>
                <a:lnTo>
                  <a:pt x="72" y="1168"/>
                </a:lnTo>
                <a:lnTo>
                  <a:pt x="72" y="1168"/>
                </a:lnTo>
                <a:lnTo>
                  <a:pt x="71" y="1169"/>
                </a:lnTo>
                <a:lnTo>
                  <a:pt x="71" y="1171"/>
                </a:lnTo>
                <a:lnTo>
                  <a:pt x="71" y="1171"/>
                </a:lnTo>
                <a:close/>
                <a:moveTo>
                  <a:pt x="159" y="1287"/>
                </a:moveTo>
                <a:lnTo>
                  <a:pt x="159" y="1287"/>
                </a:lnTo>
                <a:lnTo>
                  <a:pt x="165" y="1287"/>
                </a:lnTo>
                <a:lnTo>
                  <a:pt x="171" y="1287"/>
                </a:lnTo>
                <a:lnTo>
                  <a:pt x="184" y="1288"/>
                </a:lnTo>
                <a:lnTo>
                  <a:pt x="196" y="1288"/>
                </a:lnTo>
                <a:lnTo>
                  <a:pt x="202" y="1288"/>
                </a:lnTo>
                <a:lnTo>
                  <a:pt x="207" y="1287"/>
                </a:lnTo>
                <a:lnTo>
                  <a:pt x="207" y="1287"/>
                </a:lnTo>
                <a:lnTo>
                  <a:pt x="211" y="1286"/>
                </a:lnTo>
                <a:lnTo>
                  <a:pt x="214" y="1283"/>
                </a:lnTo>
                <a:lnTo>
                  <a:pt x="222" y="1277"/>
                </a:lnTo>
                <a:lnTo>
                  <a:pt x="234" y="1263"/>
                </a:lnTo>
                <a:lnTo>
                  <a:pt x="234" y="1263"/>
                </a:lnTo>
                <a:lnTo>
                  <a:pt x="250" y="1251"/>
                </a:lnTo>
                <a:lnTo>
                  <a:pt x="257" y="1244"/>
                </a:lnTo>
                <a:lnTo>
                  <a:pt x="260" y="1241"/>
                </a:lnTo>
                <a:lnTo>
                  <a:pt x="261" y="1238"/>
                </a:lnTo>
                <a:lnTo>
                  <a:pt x="261" y="1238"/>
                </a:lnTo>
                <a:lnTo>
                  <a:pt x="262" y="1230"/>
                </a:lnTo>
                <a:lnTo>
                  <a:pt x="262" y="1222"/>
                </a:lnTo>
                <a:lnTo>
                  <a:pt x="261" y="1205"/>
                </a:lnTo>
                <a:lnTo>
                  <a:pt x="261" y="1205"/>
                </a:lnTo>
                <a:lnTo>
                  <a:pt x="261" y="1169"/>
                </a:lnTo>
                <a:lnTo>
                  <a:pt x="261" y="1169"/>
                </a:lnTo>
                <a:lnTo>
                  <a:pt x="235" y="1169"/>
                </a:lnTo>
                <a:lnTo>
                  <a:pt x="211" y="1169"/>
                </a:lnTo>
                <a:lnTo>
                  <a:pt x="186" y="1168"/>
                </a:lnTo>
                <a:lnTo>
                  <a:pt x="160" y="1168"/>
                </a:lnTo>
                <a:lnTo>
                  <a:pt x="160" y="1168"/>
                </a:lnTo>
                <a:lnTo>
                  <a:pt x="159" y="1198"/>
                </a:lnTo>
                <a:lnTo>
                  <a:pt x="159" y="1227"/>
                </a:lnTo>
                <a:lnTo>
                  <a:pt x="159" y="1287"/>
                </a:lnTo>
                <a:lnTo>
                  <a:pt x="159" y="1287"/>
                </a:lnTo>
                <a:close/>
                <a:moveTo>
                  <a:pt x="282" y="1219"/>
                </a:moveTo>
                <a:lnTo>
                  <a:pt x="282" y="1219"/>
                </a:lnTo>
                <a:lnTo>
                  <a:pt x="292" y="1211"/>
                </a:lnTo>
                <a:lnTo>
                  <a:pt x="303" y="1202"/>
                </a:lnTo>
                <a:lnTo>
                  <a:pt x="326" y="1182"/>
                </a:lnTo>
                <a:lnTo>
                  <a:pt x="326" y="1182"/>
                </a:lnTo>
                <a:lnTo>
                  <a:pt x="333" y="1175"/>
                </a:lnTo>
                <a:lnTo>
                  <a:pt x="336" y="1172"/>
                </a:lnTo>
                <a:lnTo>
                  <a:pt x="336" y="1170"/>
                </a:lnTo>
                <a:lnTo>
                  <a:pt x="336" y="1169"/>
                </a:lnTo>
                <a:lnTo>
                  <a:pt x="336" y="1169"/>
                </a:lnTo>
                <a:lnTo>
                  <a:pt x="282" y="1169"/>
                </a:lnTo>
                <a:lnTo>
                  <a:pt x="282" y="1169"/>
                </a:lnTo>
                <a:lnTo>
                  <a:pt x="282" y="1219"/>
                </a:lnTo>
                <a:lnTo>
                  <a:pt x="282" y="1219"/>
                </a:lnTo>
                <a:close/>
                <a:moveTo>
                  <a:pt x="3134" y="1284"/>
                </a:moveTo>
                <a:lnTo>
                  <a:pt x="3134" y="1284"/>
                </a:lnTo>
                <a:lnTo>
                  <a:pt x="3125" y="1303"/>
                </a:lnTo>
                <a:lnTo>
                  <a:pt x="3121" y="1312"/>
                </a:lnTo>
                <a:lnTo>
                  <a:pt x="3119" y="1321"/>
                </a:lnTo>
                <a:lnTo>
                  <a:pt x="3119" y="1321"/>
                </a:lnTo>
                <a:lnTo>
                  <a:pt x="3118" y="1333"/>
                </a:lnTo>
                <a:lnTo>
                  <a:pt x="3117" y="1345"/>
                </a:lnTo>
                <a:lnTo>
                  <a:pt x="3117" y="1369"/>
                </a:lnTo>
                <a:lnTo>
                  <a:pt x="3118" y="1393"/>
                </a:lnTo>
                <a:lnTo>
                  <a:pt x="3119" y="1418"/>
                </a:lnTo>
                <a:lnTo>
                  <a:pt x="3119" y="1418"/>
                </a:lnTo>
                <a:lnTo>
                  <a:pt x="3119" y="1661"/>
                </a:lnTo>
                <a:lnTo>
                  <a:pt x="3119" y="1661"/>
                </a:lnTo>
                <a:lnTo>
                  <a:pt x="3118" y="1687"/>
                </a:lnTo>
                <a:lnTo>
                  <a:pt x="3118" y="1699"/>
                </a:lnTo>
                <a:lnTo>
                  <a:pt x="3119" y="1710"/>
                </a:lnTo>
                <a:lnTo>
                  <a:pt x="3119" y="1710"/>
                </a:lnTo>
                <a:lnTo>
                  <a:pt x="3121" y="1718"/>
                </a:lnTo>
                <a:lnTo>
                  <a:pt x="3125" y="1728"/>
                </a:lnTo>
                <a:lnTo>
                  <a:pt x="3134" y="1747"/>
                </a:lnTo>
                <a:lnTo>
                  <a:pt x="3134" y="1747"/>
                </a:lnTo>
                <a:lnTo>
                  <a:pt x="3182" y="1859"/>
                </a:lnTo>
                <a:lnTo>
                  <a:pt x="3182" y="1859"/>
                </a:lnTo>
                <a:lnTo>
                  <a:pt x="3182" y="1514"/>
                </a:lnTo>
                <a:lnTo>
                  <a:pt x="3182" y="1343"/>
                </a:lnTo>
                <a:lnTo>
                  <a:pt x="3181" y="1171"/>
                </a:lnTo>
                <a:lnTo>
                  <a:pt x="3181" y="1171"/>
                </a:lnTo>
                <a:lnTo>
                  <a:pt x="3134" y="1284"/>
                </a:lnTo>
                <a:lnTo>
                  <a:pt x="3134" y="1284"/>
                </a:lnTo>
                <a:close/>
                <a:moveTo>
                  <a:pt x="316" y="1234"/>
                </a:moveTo>
                <a:lnTo>
                  <a:pt x="316" y="1234"/>
                </a:lnTo>
                <a:lnTo>
                  <a:pt x="296" y="1250"/>
                </a:lnTo>
                <a:lnTo>
                  <a:pt x="287" y="1258"/>
                </a:lnTo>
                <a:lnTo>
                  <a:pt x="284" y="1262"/>
                </a:lnTo>
                <a:lnTo>
                  <a:pt x="282" y="1267"/>
                </a:lnTo>
                <a:lnTo>
                  <a:pt x="282" y="1267"/>
                </a:lnTo>
                <a:lnTo>
                  <a:pt x="281" y="1277"/>
                </a:lnTo>
                <a:lnTo>
                  <a:pt x="281" y="1289"/>
                </a:lnTo>
                <a:lnTo>
                  <a:pt x="282" y="1312"/>
                </a:lnTo>
                <a:lnTo>
                  <a:pt x="282" y="1312"/>
                </a:lnTo>
                <a:lnTo>
                  <a:pt x="282" y="1451"/>
                </a:lnTo>
                <a:lnTo>
                  <a:pt x="282" y="1451"/>
                </a:lnTo>
                <a:lnTo>
                  <a:pt x="300" y="1451"/>
                </a:lnTo>
                <a:lnTo>
                  <a:pt x="318" y="1452"/>
                </a:lnTo>
                <a:lnTo>
                  <a:pt x="335" y="1452"/>
                </a:lnTo>
                <a:lnTo>
                  <a:pt x="353" y="1452"/>
                </a:lnTo>
                <a:lnTo>
                  <a:pt x="353" y="1452"/>
                </a:lnTo>
                <a:lnTo>
                  <a:pt x="353" y="1326"/>
                </a:lnTo>
                <a:lnTo>
                  <a:pt x="353" y="1263"/>
                </a:lnTo>
                <a:lnTo>
                  <a:pt x="352" y="1202"/>
                </a:lnTo>
                <a:lnTo>
                  <a:pt x="352" y="1202"/>
                </a:lnTo>
                <a:lnTo>
                  <a:pt x="335" y="1217"/>
                </a:lnTo>
                <a:lnTo>
                  <a:pt x="316" y="1234"/>
                </a:lnTo>
                <a:lnTo>
                  <a:pt x="316" y="1234"/>
                </a:lnTo>
                <a:close/>
                <a:moveTo>
                  <a:pt x="428" y="2193"/>
                </a:moveTo>
                <a:lnTo>
                  <a:pt x="428" y="2193"/>
                </a:lnTo>
                <a:lnTo>
                  <a:pt x="429" y="2194"/>
                </a:lnTo>
                <a:lnTo>
                  <a:pt x="430" y="2194"/>
                </a:lnTo>
                <a:lnTo>
                  <a:pt x="434" y="2194"/>
                </a:lnTo>
                <a:lnTo>
                  <a:pt x="437" y="2194"/>
                </a:lnTo>
                <a:lnTo>
                  <a:pt x="438" y="2194"/>
                </a:lnTo>
                <a:lnTo>
                  <a:pt x="439" y="2195"/>
                </a:lnTo>
                <a:lnTo>
                  <a:pt x="439" y="2195"/>
                </a:lnTo>
                <a:lnTo>
                  <a:pt x="439" y="2244"/>
                </a:lnTo>
                <a:lnTo>
                  <a:pt x="439" y="2267"/>
                </a:lnTo>
                <a:lnTo>
                  <a:pt x="440" y="2291"/>
                </a:lnTo>
                <a:lnTo>
                  <a:pt x="440" y="2291"/>
                </a:lnTo>
                <a:lnTo>
                  <a:pt x="449" y="2292"/>
                </a:lnTo>
                <a:lnTo>
                  <a:pt x="458" y="2291"/>
                </a:lnTo>
                <a:lnTo>
                  <a:pt x="466" y="2291"/>
                </a:lnTo>
                <a:lnTo>
                  <a:pt x="474" y="2288"/>
                </a:lnTo>
                <a:lnTo>
                  <a:pt x="489" y="2284"/>
                </a:lnTo>
                <a:lnTo>
                  <a:pt x="502" y="2278"/>
                </a:lnTo>
                <a:lnTo>
                  <a:pt x="530" y="2265"/>
                </a:lnTo>
                <a:lnTo>
                  <a:pt x="543" y="2259"/>
                </a:lnTo>
                <a:lnTo>
                  <a:pt x="557" y="2254"/>
                </a:lnTo>
                <a:lnTo>
                  <a:pt x="557" y="2254"/>
                </a:lnTo>
                <a:lnTo>
                  <a:pt x="558" y="2245"/>
                </a:lnTo>
                <a:lnTo>
                  <a:pt x="560" y="2237"/>
                </a:lnTo>
                <a:lnTo>
                  <a:pt x="563" y="2222"/>
                </a:lnTo>
                <a:lnTo>
                  <a:pt x="567" y="2206"/>
                </a:lnTo>
                <a:lnTo>
                  <a:pt x="568" y="2199"/>
                </a:lnTo>
                <a:lnTo>
                  <a:pt x="569" y="2191"/>
                </a:lnTo>
                <a:lnTo>
                  <a:pt x="569" y="2191"/>
                </a:lnTo>
                <a:lnTo>
                  <a:pt x="568" y="2182"/>
                </a:lnTo>
                <a:lnTo>
                  <a:pt x="566" y="2174"/>
                </a:lnTo>
                <a:lnTo>
                  <a:pt x="562" y="2156"/>
                </a:lnTo>
                <a:lnTo>
                  <a:pt x="560" y="2146"/>
                </a:lnTo>
                <a:lnTo>
                  <a:pt x="560" y="2137"/>
                </a:lnTo>
                <a:lnTo>
                  <a:pt x="560" y="2128"/>
                </a:lnTo>
                <a:lnTo>
                  <a:pt x="563" y="2118"/>
                </a:lnTo>
                <a:lnTo>
                  <a:pt x="563" y="2118"/>
                </a:lnTo>
                <a:lnTo>
                  <a:pt x="559" y="2116"/>
                </a:lnTo>
                <a:lnTo>
                  <a:pt x="555" y="2116"/>
                </a:lnTo>
                <a:lnTo>
                  <a:pt x="551" y="2116"/>
                </a:lnTo>
                <a:lnTo>
                  <a:pt x="548" y="2115"/>
                </a:lnTo>
                <a:lnTo>
                  <a:pt x="548" y="2115"/>
                </a:lnTo>
                <a:lnTo>
                  <a:pt x="545" y="2113"/>
                </a:lnTo>
                <a:lnTo>
                  <a:pt x="544" y="2111"/>
                </a:lnTo>
                <a:lnTo>
                  <a:pt x="543" y="2108"/>
                </a:lnTo>
                <a:lnTo>
                  <a:pt x="541" y="2106"/>
                </a:lnTo>
                <a:lnTo>
                  <a:pt x="541" y="2106"/>
                </a:lnTo>
                <a:lnTo>
                  <a:pt x="539" y="2105"/>
                </a:lnTo>
                <a:lnTo>
                  <a:pt x="537" y="2105"/>
                </a:lnTo>
                <a:lnTo>
                  <a:pt x="536" y="2105"/>
                </a:lnTo>
                <a:lnTo>
                  <a:pt x="534" y="2104"/>
                </a:lnTo>
                <a:lnTo>
                  <a:pt x="534" y="2104"/>
                </a:lnTo>
                <a:lnTo>
                  <a:pt x="533" y="2102"/>
                </a:lnTo>
                <a:lnTo>
                  <a:pt x="533" y="2101"/>
                </a:lnTo>
                <a:lnTo>
                  <a:pt x="532" y="2099"/>
                </a:lnTo>
                <a:lnTo>
                  <a:pt x="531" y="2098"/>
                </a:lnTo>
                <a:lnTo>
                  <a:pt x="531" y="2098"/>
                </a:lnTo>
                <a:lnTo>
                  <a:pt x="529" y="2099"/>
                </a:lnTo>
                <a:lnTo>
                  <a:pt x="527" y="2099"/>
                </a:lnTo>
                <a:lnTo>
                  <a:pt x="525" y="2097"/>
                </a:lnTo>
                <a:lnTo>
                  <a:pt x="520" y="2091"/>
                </a:lnTo>
                <a:lnTo>
                  <a:pt x="520" y="2091"/>
                </a:lnTo>
                <a:lnTo>
                  <a:pt x="516" y="2092"/>
                </a:lnTo>
                <a:lnTo>
                  <a:pt x="512" y="2092"/>
                </a:lnTo>
                <a:lnTo>
                  <a:pt x="508" y="2093"/>
                </a:lnTo>
                <a:lnTo>
                  <a:pt x="505" y="2091"/>
                </a:lnTo>
                <a:lnTo>
                  <a:pt x="505" y="2091"/>
                </a:lnTo>
                <a:lnTo>
                  <a:pt x="504" y="2086"/>
                </a:lnTo>
                <a:lnTo>
                  <a:pt x="504" y="2080"/>
                </a:lnTo>
                <a:lnTo>
                  <a:pt x="504" y="2068"/>
                </a:lnTo>
                <a:lnTo>
                  <a:pt x="504" y="2068"/>
                </a:lnTo>
                <a:lnTo>
                  <a:pt x="496" y="2071"/>
                </a:lnTo>
                <a:lnTo>
                  <a:pt x="488" y="2072"/>
                </a:lnTo>
                <a:lnTo>
                  <a:pt x="481" y="2071"/>
                </a:lnTo>
                <a:lnTo>
                  <a:pt x="474" y="2069"/>
                </a:lnTo>
                <a:lnTo>
                  <a:pt x="468" y="2065"/>
                </a:lnTo>
                <a:lnTo>
                  <a:pt x="464" y="2060"/>
                </a:lnTo>
                <a:lnTo>
                  <a:pt x="461" y="2053"/>
                </a:lnTo>
                <a:lnTo>
                  <a:pt x="460" y="2046"/>
                </a:lnTo>
                <a:lnTo>
                  <a:pt x="460" y="2046"/>
                </a:lnTo>
                <a:lnTo>
                  <a:pt x="461" y="2042"/>
                </a:lnTo>
                <a:lnTo>
                  <a:pt x="462" y="2037"/>
                </a:lnTo>
                <a:lnTo>
                  <a:pt x="467" y="2030"/>
                </a:lnTo>
                <a:lnTo>
                  <a:pt x="473" y="2024"/>
                </a:lnTo>
                <a:lnTo>
                  <a:pt x="474" y="2021"/>
                </a:lnTo>
                <a:lnTo>
                  <a:pt x="475" y="2017"/>
                </a:lnTo>
                <a:lnTo>
                  <a:pt x="475" y="2017"/>
                </a:lnTo>
                <a:lnTo>
                  <a:pt x="476" y="2012"/>
                </a:lnTo>
                <a:lnTo>
                  <a:pt x="475" y="2006"/>
                </a:lnTo>
                <a:lnTo>
                  <a:pt x="474" y="1996"/>
                </a:lnTo>
                <a:lnTo>
                  <a:pt x="474" y="1996"/>
                </a:lnTo>
                <a:lnTo>
                  <a:pt x="473" y="1982"/>
                </a:lnTo>
                <a:lnTo>
                  <a:pt x="475" y="1968"/>
                </a:lnTo>
                <a:lnTo>
                  <a:pt x="477" y="1956"/>
                </a:lnTo>
                <a:lnTo>
                  <a:pt x="482" y="1945"/>
                </a:lnTo>
                <a:lnTo>
                  <a:pt x="487" y="1935"/>
                </a:lnTo>
                <a:lnTo>
                  <a:pt x="495" y="1927"/>
                </a:lnTo>
                <a:lnTo>
                  <a:pt x="503" y="1920"/>
                </a:lnTo>
                <a:lnTo>
                  <a:pt x="514" y="1914"/>
                </a:lnTo>
                <a:lnTo>
                  <a:pt x="514" y="1914"/>
                </a:lnTo>
                <a:lnTo>
                  <a:pt x="523" y="1912"/>
                </a:lnTo>
                <a:lnTo>
                  <a:pt x="534" y="1910"/>
                </a:lnTo>
                <a:lnTo>
                  <a:pt x="545" y="1911"/>
                </a:lnTo>
                <a:lnTo>
                  <a:pt x="556" y="1912"/>
                </a:lnTo>
                <a:lnTo>
                  <a:pt x="566" y="1914"/>
                </a:lnTo>
                <a:lnTo>
                  <a:pt x="576" y="1917"/>
                </a:lnTo>
                <a:lnTo>
                  <a:pt x="584" y="1920"/>
                </a:lnTo>
                <a:lnTo>
                  <a:pt x="590" y="1924"/>
                </a:lnTo>
                <a:lnTo>
                  <a:pt x="590" y="1924"/>
                </a:lnTo>
                <a:lnTo>
                  <a:pt x="596" y="1929"/>
                </a:lnTo>
                <a:lnTo>
                  <a:pt x="600" y="1935"/>
                </a:lnTo>
                <a:lnTo>
                  <a:pt x="605" y="1942"/>
                </a:lnTo>
                <a:lnTo>
                  <a:pt x="611" y="1949"/>
                </a:lnTo>
                <a:lnTo>
                  <a:pt x="611" y="1949"/>
                </a:lnTo>
                <a:lnTo>
                  <a:pt x="615" y="1952"/>
                </a:lnTo>
                <a:lnTo>
                  <a:pt x="620" y="1955"/>
                </a:lnTo>
                <a:lnTo>
                  <a:pt x="624" y="1959"/>
                </a:lnTo>
                <a:lnTo>
                  <a:pt x="626" y="1962"/>
                </a:lnTo>
                <a:lnTo>
                  <a:pt x="627" y="1965"/>
                </a:lnTo>
                <a:lnTo>
                  <a:pt x="627" y="1965"/>
                </a:lnTo>
                <a:lnTo>
                  <a:pt x="628" y="1970"/>
                </a:lnTo>
                <a:lnTo>
                  <a:pt x="628" y="1973"/>
                </a:lnTo>
                <a:lnTo>
                  <a:pt x="626" y="1980"/>
                </a:lnTo>
                <a:lnTo>
                  <a:pt x="621" y="1991"/>
                </a:lnTo>
                <a:lnTo>
                  <a:pt x="621" y="1991"/>
                </a:lnTo>
                <a:lnTo>
                  <a:pt x="643" y="1993"/>
                </a:lnTo>
                <a:lnTo>
                  <a:pt x="666" y="1994"/>
                </a:lnTo>
                <a:lnTo>
                  <a:pt x="709" y="2000"/>
                </a:lnTo>
                <a:lnTo>
                  <a:pt x="751" y="2007"/>
                </a:lnTo>
                <a:lnTo>
                  <a:pt x="791" y="2018"/>
                </a:lnTo>
                <a:lnTo>
                  <a:pt x="831" y="2029"/>
                </a:lnTo>
                <a:lnTo>
                  <a:pt x="868" y="2041"/>
                </a:lnTo>
                <a:lnTo>
                  <a:pt x="904" y="2055"/>
                </a:lnTo>
                <a:lnTo>
                  <a:pt x="937" y="2070"/>
                </a:lnTo>
                <a:lnTo>
                  <a:pt x="937" y="2070"/>
                </a:lnTo>
                <a:lnTo>
                  <a:pt x="959" y="2080"/>
                </a:lnTo>
                <a:lnTo>
                  <a:pt x="969" y="2086"/>
                </a:lnTo>
                <a:lnTo>
                  <a:pt x="977" y="2091"/>
                </a:lnTo>
                <a:lnTo>
                  <a:pt x="977" y="2091"/>
                </a:lnTo>
                <a:lnTo>
                  <a:pt x="990" y="2102"/>
                </a:lnTo>
                <a:lnTo>
                  <a:pt x="1001" y="2115"/>
                </a:lnTo>
                <a:lnTo>
                  <a:pt x="1012" y="2127"/>
                </a:lnTo>
                <a:lnTo>
                  <a:pt x="1023" y="2140"/>
                </a:lnTo>
                <a:lnTo>
                  <a:pt x="1023" y="2140"/>
                </a:lnTo>
                <a:lnTo>
                  <a:pt x="1037" y="2140"/>
                </a:lnTo>
                <a:lnTo>
                  <a:pt x="1045" y="2140"/>
                </a:lnTo>
                <a:lnTo>
                  <a:pt x="1051" y="2141"/>
                </a:lnTo>
                <a:lnTo>
                  <a:pt x="1051" y="2141"/>
                </a:lnTo>
                <a:lnTo>
                  <a:pt x="1053" y="2144"/>
                </a:lnTo>
                <a:lnTo>
                  <a:pt x="1055" y="2147"/>
                </a:lnTo>
                <a:lnTo>
                  <a:pt x="1057" y="2155"/>
                </a:lnTo>
                <a:lnTo>
                  <a:pt x="1058" y="2163"/>
                </a:lnTo>
                <a:lnTo>
                  <a:pt x="1059" y="2171"/>
                </a:lnTo>
                <a:lnTo>
                  <a:pt x="1059" y="2171"/>
                </a:lnTo>
                <a:lnTo>
                  <a:pt x="1067" y="2169"/>
                </a:lnTo>
                <a:lnTo>
                  <a:pt x="1074" y="2166"/>
                </a:lnTo>
                <a:lnTo>
                  <a:pt x="1081" y="2164"/>
                </a:lnTo>
                <a:lnTo>
                  <a:pt x="1086" y="2164"/>
                </a:lnTo>
                <a:lnTo>
                  <a:pt x="1090" y="2164"/>
                </a:lnTo>
                <a:lnTo>
                  <a:pt x="1090" y="2164"/>
                </a:lnTo>
                <a:lnTo>
                  <a:pt x="1091" y="2169"/>
                </a:lnTo>
                <a:lnTo>
                  <a:pt x="1092" y="2174"/>
                </a:lnTo>
                <a:lnTo>
                  <a:pt x="1091" y="2179"/>
                </a:lnTo>
                <a:lnTo>
                  <a:pt x="1090" y="2183"/>
                </a:lnTo>
                <a:lnTo>
                  <a:pt x="1088" y="2187"/>
                </a:lnTo>
                <a:lnTo>
                  <a:pt x="1085" y="2189"/>
                </a:lnTo>
                <a:lnTo>
                  <a:pt x="1080" y="2191"/>
                </a:lnTo>
                <a:lnTo>
                  <a:pt x="1075" y="2191"/>
                </a:lnTo>
                <a:lnTo>
                  <a:pt x="1075" y="2191"/>
                </a:lnTo>
                <a:lnTo>
                  <a:pt x="1085" y="2198"/>
                </a:lnTo>
                <a:lnTo>
                  <a:pt x="1093" y="2206"/>
                </a:lnTo>
                <a:lnTo>
                  <a:pt x="1096" y="2210"/>
                </a:lnTo>
                <a:lnTo>
                  <a:pt x="1099" y="2215"/>
                </a:lnTo>
                <a:lnTo>
                  <a:pt x="1101" y="2222"/>
                </a:lnTo>
                <a:lnTo>
                  <a:pt x="1103" y="2229"/>
                </a:lnTo>
                <a:lnTo>
                  <a:pt x="1103" y="2229"/>
                </a:lnTo>
                <a:lnTo>
                  <a:pt x="1099" y="2226"/>
                </a:lnTo>
                <a:lnTo>
                  <a:pt x="1096" y="2224"/>
                </a:lnTo>
                <a:lnTo>
                  <a:pt x="1095" y="2224"/>
                </a:lnTo>
                <a:lnTo>
                  <a:pt x="1094" y="2225"/>
                </a:lnTo>
                <a:lnTo>
                  <a:pt x="1093" y="2230"/>
                </a:lnTo>
                <a:lnTo>
                  <a:pt x="1093" y="2230"/>
                </a:lnTo>
                <a:lnTo>
                  <a:pt x="1089" y="2225"/>
                </a:lnTo>
                <a:lnTo>
                  <a:pt x="1084" y="2218"/>
                </a:lnTo>
                <a:lnTo>
                  <a:pt x="1084" y="2218"/>
                </a:lnTo>
                <a:lnTo>
                  <a:pt x="1077" y="2213"/>
                </a:lnTo>
                <a:lnTo>
                  <a:pt x="1074" y="2211"/>
                </a:lnTo>
                <a:lnTo>
                  <a:pt x="1072" y="2211"/>
                </a:lnTo>
                <a:lnTo>
                  <a:pt x="1072" y="2211"/>
                </a:lnTo>
                <a:lnTo>
                  <a:pt x="1069" y="2226"/>
                </a:lnTo>
                <a:lnTo>
                  <a:pt x="1068" y="2239"/>
                </a:lnTo>
                <a:lnTo>
                  <a:pt x="1068" y="2253"/>
                </a:lnTo>
                <a:lnTo>
                  <a:pt x="1069" y="2267"/>
                </a:lnTo>
                <a:lnTo>
                  <a:pt x="1071" y="2281"/>
                </a:lnTo>
                <a:lnTo>
                  <a:pt x="1074" y="2295"/>
                </a:lnTo>
                <a:lnTo>
                  <a:pt x="1080" y="2321"/>
                </a:lnTo>
                <a:lnTo>
                  <a:pt x="1080" y="2321"/>
                </a:lnTo>
                <a:lnTo>
                  <a:pt x="1093" y="2316"/>
                </a:lnTo>
                <a:lnTo>
                  <a:pt x="1104" y="2309"/>
                </a:lnTo>
                <a:lnTo>
                  <a:pt x="1124" y="2296"/>
                </a:lnTo>
                <a:lnTo>
                  <a:pt x="1124" y="2296"/>
                </a:lnTo>
                <a:lnTo>
                  <a:pt x="1135" y="2290"/>
                </a:lnTo>
                <a:lnTo>
                  <a:pt x="1141" y="2286"/>
                </a:lnTo>
                <a:lnTo>
                  <a:pt x="1146" y="2283"/>
                </a:lnTo>
                <a:lnTo>
                  <a:pt x="1146" y="2283"/>
                </a:lnTo>
                <a:lnTo>
                  <a:pt x="1150" y="2279"/>
                </a:lnTo>
                <a:lnTo>
                  <a:pt x="1155" y="2275"/>
                </a:lnTo>
                <a:lnTo>
                  <a:pt x="1160" y="2272"/>
                </a:lnTo>
                <a:lnTo>
                  <a:pt x="1163" y="2270"/>
                </a:lnTo>
                <a:lnTo>
                  <a:pt x="1166" y="2270"/>
                </a:lnTo>
                <a:lnTo>
                  <a:pt x="1166" y="2270"/>
                </a:lnTo>
                <a:lnTo>
                  <a:pt x="1172" y="2270"/>
                </a:lnTo>
                <a:lnTo>
                  <a:pt x="1176" y="2271"/>
                </a:lnTo>
                <a:lnTo>
                  <a:pt x="1181" y="2274"/>
                </a:lnTo>
                <a:lnTo>
                  <a:pt x="1184" y="2277"/>
                </a:lnTo>
                <a:lnTo>
                  <a:pt x="1190" y="2284"/>
                </a:lnTo>
                <a:lnTo>
                  <a:pt x="1197" y="2293"/>
                </a:lnTo>
                <a:lnTo>
                  <a:pt x="1197" y="2293"/>
                </a:lnTo>
                <a:lnTo>
                  <a:pt x="1205" y="2290"/>
                </a:lnTo>
                <a:lnTo>
                  <a:pt x="1213" y="2290"/>
                </a:lnTo>
                <a:lnTo>
                  <a:pt x="1220" y="2292"/>
                </a:lnTo>
                <a:lnTo>
                  <a:pt x="1227" y="2295"/>
                </a:lnTo>
                <a:lnTo>
                  <a:pt x="1233" y="2300"/>
                </a:lnTo>
                <a:lnTo>
                  <a:pt x="1238" y="2305"/>
                </a:lnTo>
                <a:lnTo>
                  <a:pt x="1242" y="2311"/>
                </a:lnTo>
                <a:lnTo>
                  <a:pt x="1245" y="2318"/>
                </a:lnTo>
                <a:lnTo>
                  <a:pt x="1245" y="2318"/>
                </a:lnTo>
                <a:lnTo>
                  <a:pt x="1246" y="2325"/>
                </a:lnTo>
                <a:lnTo>
                  <a:pt x="1247" y="2332"/>
                </a:lnTo>
                <a:lnTo>
                  <a:pt x="1249" y="2338"/>
                </a:lnTo>
                <a:lnTo>
                  <a:pt x="1250" y="2341"/>
                </a:lnTo>
                <a:lnTo>
                  <a:pt x="1253" y="2344"/>
                </a:lnTo>
                <a:lnTo>
                  <a:pt x="1253" y="2344"/>
                </a:lnTo>
                <a:lnTo>
                  <a:pt x="1469" y="1827"/>
                </a:lnTo>
                <a:lnTo>
                  <a:pt x="1578" y="1568"/>
                </a:lnTo>
                <a:lnTo>
                  <a:pt x="1687" y="1310"/>
                </a:lnTo>
                <a:lnTo>
                  <a:pt x="1687" y="1310"/>
                </a:lnTo>
                <a:lnTo>
                  <a:pt x="1675" y="1298"/>
                </a:lnTo>
                <a:lnTo>
                  <a:pt x="1661" y="1285"/>
                </a:lnTo>
                <a:lnTo>
                  <a:pt x="1661" y="1285"/>
                </a:lnTo>
                <a:lnTo>
                  <a:pt x="1647" y="1272"/>
                </a:lnTo>
                <a:lnTo>
                  <a:pt x="1639" y="1266"/>
                </a:lnTo>
                <a:lnTo>
                  <a:pt x="1635" y="1263"/>
                </a:lnTo>
                <a:lnTo>
                  <a:pt x="1632" y="1261"/>
                </a:lnTo>
                <a:lnTo>
                  <a:pt x="1632" y="1261"/>
                </a:lnTo>
                <a:lnTo>
                  <a:pt x="1624" y="1260"/>
                </a:lnTo>
                <a:lnTo>
                  <a:pt x="1615" y="1260"/>
                </a:lnTo>
                <a:lnTo>
                  <a:pt x="1595" y="1261"/>
                </a:lnTo>
                <a:lnTo>
                  <a:pt x="1595" y="1261"/>
                </a:lnTo>
                <a:lnTo>
                  <a:pt x="429" y="1261"/>
                </a:lnTo>
                <a:lnTo>
                  <a:pt x="429" y="1261"/>
                </a:lnTo>
                <a:lnTo>
                  <a:pt x="428" y="1494"/>
                </a:lnTo>
                <a:lnTo>
                  <a:pt x="428" y="1727"/>
                </a:lnTo>
                <a:lnTo>
                  <a:pt x="428" y="2193"/>
                </a:lnTo>
                <a:lnTo>
                  <a:pt x="428" y="2193"/>
                </a:lnTo>
                <a:close/>
                <a:moveTo>
                  <a:pt x="1700" y="1278"/>
                </a:moveTo>
                <a:lnTo>
                  <a:pt x="1700" y="1278"/>
                </a:lnTo>
                <a:lnTo>
                  <a:pt x="1701" y="1274"/>
                </a:lnTo>
                <a:lnTo>
                  <a:pt x="1703" y="1270"/>
                </a:lnTo>
                <a:lnTo>
                  <a:pt x="1706" y="1261"/>
                </a:lnTo>
                <a:lnTo>
                  <a:pt x="1706" y="1261"/>
                </a:lnTo>
                <a:lnTo>
                  <a:pt x="1694" y="1261"/>
                </a:lnTo>
                <a:lnTo>
                  <a:pt x="1688" y="1261"/>
                </a:lnTo>
                <a:lnTo>
                  <a:pt x="1683" y="1262"/>
                </a:lnTo>
                <a:lnTo>
                  <a:pt x="1683" y="1262"/>
                </a:lnTo>
                <a:lnTo>
                  <a:pt x="1687" y="1267"/>
                </a:lnTo>
                <a:lnTo>
                  <a:pt x="1691" y="1271"/>
                </a:lnTo>
                <a:lnTo>
                  <a:pt x="1696" y="1274"/>
                </a:lnTo>
                <a:lnTo>
                  <a:pt x="1700" y="1278"/>
                </a:lnTo>
                <a:lnTo>
                  <a:pt x="1700" y="1278"/>
                </a:lnTo>
                <a:close/>
                <a:moveTo>
                  <a:pt x="1789" y="1261"/>
                </a:moveTo>
                <a:lnTo>
                  <a:pt x="1789" y="1261"/>
                </a:lnTo>
                <a:lnTo>
                  <a:pt x="1783" y="1275"/>
                </a:lnTo>
                <a:lnTo>
                  <a:pt x="1777" y="1289"/>
                </a:lnTo>
                <a:lnTo>
                  <a:pt x="1776" y="1296"/>
                </a:lnTo>
                <a:lnTo>
                  <a:pt x="1775" y="1304"/>
                </a:lnTo>
                <a:lnTo>
                  <a:pt x="1775" y="1313"/>
                </a:lnTo>
                <a:lnTo>
                  <a:pt x="1776" y="1322"/>
                </a:lnTo>
                <a:lnTo>
                  <a:pt x="1776" y="1322"/>
                </a:lnTo>
                <a:lnTo>
                  <a:pt x="1797" y="1292"/>
                </a:lnTo>
                <a:lnTo>
                  <a:pt x="1816" y="1261"/>
                </a:lnTo>
                <a:lnTo>
                  <a:pt x="1816" y="1261"/>
                </a:lnTo>
                <a:lnTo>
                  <a:pt x="1789" y="1261"/>
                </a:lnTo>
                <a:lnTo>
                  <a:pt x="1789" y="1261"/>
                </a:lnTo>
                <a:close/>
                <a:moveTo>
                  <a:pt x="1843" y="1261"/>
                </a:moveTo>
                <a:lnTo>
                  <a:pt x="1843" y="1261"/>
                </a:lnTo>
                <a:lnTo>
                  <a:pt x="1813" y="1307"/>
                </a:lnTo>
                <a:lnTo>
                  <a:pt x="1784" y="1353"/>
                </a:lnTo>
                <a:lnTo>
                  <a:pt x="1784" y="1353"/>
                </a:lnTo>
                <a:lnTo>
                  <a:pt x="1816" y="1381"/>
                </a:lnTo>
                <a:lnTo>
                  <a:pt x="1847" y="1411"/>
                </a:lnTo>
                <a:lnTo>
                  <a:pt x="1847" y="1411"/>
                </a:lnTo>
                <a:lnTo>
                  <a:pt x="1852" y="1414"/>
                </a:lnTo>
                <a:lnTo>
                  <a:pt x="1855" y="1416"/>
                </a:lnTo>
                <a:lnTo>
                  <a:pt x="1857" y="1416"/>
                </a:lnTo>
                <a:lnTo>
                  <a:pt x="1857" y="1416"/>
                </a:lnTo>
                <a:lnTo>
                  <a:pt x="1857" y="1261"/>
                </a:lnTo>
                <a:lnTo>
                  <a:pt x="1857" y="1261"/>
                </a:lnTo>
                <a:lnTo>
                  <a:pt x="1843" y="1261"/>
                </a:lnTo>
                <a:lnTo>
                  <a:pt x="1843" y="1261"/>
                </a:lnTo>
                <a:close/>
                <a:moveTo>
                  <a:pt x="1885" y="1265"/>
                </a:moveTo>
                <a:lnTo>
                  <a:pt x="1885" y="1265"/>
                </a:lnTo>
                <a:lnTo>
                  <a:pt x="1885" y="1442"/>
                </a:lnTo>
                <a:lnTo>
                  <a:pt x="1885" y="1442"/>
                </a:lnTo>
                <a:lnTo>
                  <a:pt x="1922" y="1477"/>
                </a:lnTo>
                <a:lnTo>
                  <a:pt x="1960" y="1511"/>
                </a:lnTo>
                <a:lnTo>
                  <a:pt x="1960" y="1511"/>
                </a:lnTo>
                <a:lnTo>
                  <a:pt x="1965" y="1516"/>
                </a:lnTo>
                <a:lnTo>
                  <a:pt x="1968" y="1518"/>
                </a:lnTo>
                <a:lnTo>
                  <a:pt x="1970" y="1518"/>
                </a:lnTo>
                <a:lnTo>
                  <a:pt x="1970" y="1518"/>
                </a:lnTo>
                <a:lnTo>
                  <a:pt x="1970" y="1261"/>
                </a:lnTo>
                <a:lnTo>
                  <a:pt x="1970" y="1261"/>
                </a:lnTo>
                <a:lnTo>
                  <a:pt x="1886" y="1261"/>
                </a:lnTo>
                <a:lnTo>
                  <a:pt x="1886" y="1261"/>
                </a:lnTo>
                <a:lnTo>
                  <a:pt x="1885" y="1262"/>
                </a:lnTo>
                <a:lnTo>
                  <a:pt x="1885" y="1265"/>
                </a:lnTo>
                <a:lnTo>
                  <a:pt x="1885" y="1265"/>
                </a:lnTo>
                <a:close/>
                <a:moveTo>
                  <a:pt x="2013" y="1265"/>
                </a:moveTo>
                <a:lnTo>
                  <a:pt x="2013" y="1265"/>
                </a:lnTo>
                <a:lnTo>
                  <a:pt x="2013" y="1520"/>
                </a:lnTo>
                <a:lnTo>
                  <a:pt x="2013" y="1520"/>
                </a:lnTo>
                <a:lnTo>
                  <a:pt x="2012" y="1540"/>
                </a:lnTo>
                <a:lnTo>
                  <a:pt x="2012" y="1550"/>
                </a:lnTo>
                <a:lnTo>
                  <a:pt x="2013" y="1557"/>
                </a:lnTo>
                <a:lnTo>
                  <a:pt x="2013" y="1557"/>
                </a:lnTo>
                <a:lnTo>
                  <a:pt x="2015" y="1560"/>
                </a:lnTo>
                <a:lnTo>
                  <a:pt x="2017" y="1563"/>
                </a:lnTo>
                <a:lnTo>
                  <a:pt x="2023" y="1569"/>
                </a:lnTo>
                <a:lnTo>
                  <a:pt x="2035" y="1579"/>
                </a:lnTo>
                <a:lnTo>
                  <a:pt x="2035" y="1579"/>
                </a:lnTo>
                <a:lnTo>
                  <a:pt x="2060" y="1600"/>
                </a:lnTo>
                <a:lnTo>
                  <a:pt x="2083" y="1621"/>
                </a:lnTo>
                <a:lnTo>
                  <a:pt x="2083" y="1621"/>
                </a:lnTo>
                <a:lnTo>
                  <a:pt x="2095" y="1633"/>
                </a:lnTo>
                <a:lnTo>
                  <a:pt x="2102" y="1639"/>
                </a:lnTo>
                <a:lnTo>
                  <a:pt x="2105" y="1641"/>
                </a:lnTo>
                <a:lnTo>
                  <a:pt x="2108" y="1642"/>
                </a:lnTo>
                <a:lnTo>
                  <a:pt x="2108" y="1642"/>
                </a:lnTo>
                <a:lnTo>
                  <a:pt x="2113" y="1641"/>
                </a:lnTo>
                <a:lnTo>
                  <a:pt x="2119" y="1640"/>
                </a:lnTo>
                <a:lnTo>
                  <a:pt x="2131" y="1637"/>
                </a:lnTo>
                <a:lnTo>
                  <a:pt x="2131" y="1637"/>
                </a:lnTo>
                <a:lnTo>
                  <a:pt x="2295" y="1605"/>
                </a:lnTo>
                <a:lnTo>
                  <a:pt x="2295" y="1605"/>
                </a:lnTo>
                <a:lnTo>
                  <a:pt x="2297" y="1603"/>
                </a:lnTo>
                <a:lnTo>
                  <a:pt x="2299" y="1600"/>
                </a:lnTo>
                <a:lnTo>
                  <a:pt x="2300" y="1598"/>
                </a:lnTo>
                <a:lnTo>
                  <a:pt x="2303" y="1596"/>
                </a:lnTo>
                <a:lnTo>
                  <a:pt x="2303" y="1596"/>
                </a:lnTo>
                <a:lnTo>
                  <a:pt x="2308" y="1596"/>
                </a:lnTo>
                <a:lnTo>
                  <a:pt x="2312" y="1597"/>
                </a:lnTo>
                <a:lnTo>
                  <a:pt x="2317" y="1599"/>
                </a:lnTo>
                <a:lnTo>
                  <a:pt x="2323" y="1599"/>
                </a:lnTo>
                <a:lnTo>
                  <a:pt x="2323" y="1599"/>
                </a:lnTo>
                <a:lnTo>
                  <a:pt x="2332" y="1599"/>
                </a:lnTo>
                <a:lnTo>
                  <a:pt x="2341" y="1596"/>
                </a:lnTo>
                <a:lnTo>
                  <a:pt x="2354" y="1591"/>
                </a:lnTo>
                <a:lnTo>
                  <a:pt x="2354" y="1591"/>
                </a:lnTo>
                <a:lnTo>
                  <a:pt x="2358" y="1592"/>
                </a:lnTo>
                <a:lnTo>
                  <a:pt x="2361" y="1592"/>
                </a:lnTo>
                <a:lnTo>
                  <a:pt x="2369" y="1591"/>
                </a:lnTo>
                <a:lnTo>
                  <a:pt x="2385" y="1587"/>
                </a:lnTo>
                <a:lnTo>
                  <a:pt x="2385" y="1587"/>
                </a:lnTo>
                <a:lnTo>
                  <a:pt x="2411" y="1583"/>
                </a:lnTo>
                <a:lnTo>
                  <a:pt x="2422" y="1579"/>
                </a:lnTo>
                <a:lnTo>
                  <a:pt x="2426" y="1577"/>
                </a:lnTo>
                <a:lnTo>
                  <a:pt x="2430" y="1574"/>
                </a:lnTo>
                <a:lnTo>
                  <a:pt x="2430" y="1574"/>
                </a:lnTo>
                <a:lnTo>
                  <a:pt x="2437" y="1574"/>
                </a:lnTo>
                <a:lnTo>
                  <a:pt x="2444" y="1572"/>
                </a:lnTo>
                <a:lnTo>
                  <a:pt x="2457" y="1569"/>
                </a:lnTo>
                <a:lnTo>
                  <a:pt x="2457" y="1569"/>
                </a:lnTo>
                <a:lnTo>
                  <a:pt x="2468" y="1569"/>
                </a:lnTo>
                <a:lnTo>
                  <a:pt x="2479" y="1569"/>
                </a:lnTo>
                <a:lnTo>
                  <a:pt x="2493" y="1567"/>
                </a:lnTo>
                <a:lnTo>
                  <a:pt x="2506" y="1564"/>
                </a:lnTo>
                <a:lnTo>
                  <a:pt x="2506" y="1564"/>
                </a:lnTo>
                <a:lnTo>
                  <a:pt x="2504" y="1560"/>
                </a:lnTo>
                <a:lnTo>
                  <a:pt x="2502" y="1558"/>
                </a:lnTo>
                <a:lnTo>
                  <a:pt x="2501" y="1555"/>
                </a:lnTo>
                <a:lnTo>
                  <a:pt x="2500" y="1551"/>
                </a:lnTo>
                <a:lnTo>
                  <a:pt x="2500" y="1551"/>
                </a:lnTo>
                <a:lnTo>
                  <a:pt x="2501" y="1548"/>
                </a:lnTo>
                <a:lnTo>
                  <a:pt x="2502" y="1544"/>
                </a:lnTo>
                <a:lnTo>
                  <a:pt x="2507" y="1535"/>
                </a:lnTo>
                <a:lnTo>
                  <a:pt x="2508" y="1531"/>
                </a:lnTo>
                <a:lnTo>
                  <a:pt x="2510" y="1527"/>
                </a:lnTo>
                <a:lnTo>
                  <a:pt x="2510" y="1523"/>
                </a:lnTo>
                <a:lnTo>
                  <a:pt x="2508" y="1518"/>
                </a:lnTo>
                <a:lnTo>
                  <a:pt x="2508" y="1518"/>
                </a:lnTo>
                <a:lnTo>
                  <a:pt x="2504" y="1515"/>
                </a:lnTo>
                <a:lnTo>
                  <a:pt x="2500" y="1514"/>
                </a:lnTo>
                <a:lnTo>
                  <a:pt x="2490" y="1511"/>
                </a:lnTo>
                <a:lnTo>
                  <a:pt x="2486" y="1509"/>
                </a:lnTo>
                <a:lnTo>
                  <a:pt x="2482" y="1507"/>
                </a:lnTo>
                <a:lnTo>
                  <a:pt x="2478" y="1504"/>
                </a:lnTo>
                <a:lnTo>
                  <a:pt x="2476" y="1499"/>
                </a:lnTo>
                <a:lnTo>
                  <a:pt x="2476" y="1499"/>
                </a:lnTo>
                <a:lnTo>
                  <a:pt x="2485" y="1499"/>
                </a:lnTo>
                <a:lnTo>
                  <a:pt x="2491" y="1497"/>
                </a:lnTo>
                <a:lnTo>
                  <a:pt x="2496" y="1494"/>
                </a:lnTo>
                <a:lnTo>
                  <a:pt x="2501" y="1491"/>
                </a:lnTo>
                <a:lnTo>
                  <a:pt x="2508" y="1483"/>
                </a:lnTo>
                <a:lnTo>
                  <a:pt x="2516" y="1475"/>
                </a:lnTo>
                <a:lnTo>
                  <a:pt x="2516" y="1475"/>
                </a:lnTo>
                <a:lnTo>
                  <a:pt x="2525" y="1464"/>
                </a:lnTo>
                <a:lnTo>
                  <a:pt x="2529" y="1460"/>
                </a:lnTo>
                <a:lnTo>
                  <a:pt x="2535" y="1456"/>
                </a:lnTo>
                <a:lnTo>
                  <a:pt x="2535" y="1456"/>
                </a:lnTo>
                <a:lnTo>
                  <a:pt x="2546" y="1452"/>
                </a:lnTo>
                <a:lnTo>
                  <a:pt x="2558" y="1450"/>
                </a:lnTo>
                <a:lnTo>
                  <a:pt x="2569" y="1450"/>
                </a:lnTo>
                <a:lnTo>
                  <a:pt x="2581" y="1451"/>
                </a:lnTo>
                <a:lnTo>
                  <a:pt x="2591" y="1455"/>
                </a:lnTo>
                <a:lnTo>
                  <a:pt x="2601" y="1459"/>
                </a:lnTo>
                <a:lnTo>
                  <a:pt x="2609" y="1465"/>
                </a:lnTo>
                <a:lnTo>
                  <a:pt x="2617" y="1474"/>
                </a:lnTo>
                <a:lnTo>
                  <a:pt x="2617" y="1474"/>
                </a:lnTo>
                <a:lnTo>
                  <a:pt x="2622" y="1482"/>
                </a:lnTo>
                <a:lnTo>
                  <a:pt x="2626" y="1491"/>
                </a:lnTo>
                <a:lnTo>
                  <a:pt x="2629" y="1502"/>
                </a:lnTo>
                <a:lnTo>
                  <a:pt x="2630" y="1513"/>
                </a:lnTo>
                <a:lnTo>
                  <a:pt x="2630" y="1513"/>
                </a:lnTo>
                <a:lnTo>
                  <a:pt x="2630" y="1525"/>
                </a:lnTo>
                <a:lnTo>
                  <a:pt x="2630" y="1531"/>
                </a:lnTo>
                <a:lnTo>
                  <a:pt x="2632" y="1534"/>
                </a:lnTo>
                <a:lnTo>
                  <a:pt x="2634" y="1538"/>
                </a:lnTo>
                <a:lnTo>
                  <a:pt x="2634" y="1538"/>
                </a:lnTo>
                <a:lnTo>
                  <a:pt x="2679" y="1529"/>
                </a:lnTo>
                <a:lnTo>
                  <a:pt x="2724" y="1521"/>
                </a:lnTo>
                <a:lnTo>
                  <a:pt x="2815" y="1504"/>
                </a:lnTo>
                <a:lnTo>
                  <a:pt x="2907" y="1486"/>
                </a:lnTo>
                <a:lnTo>
                  <a:pt x="2998" y="1468"/>
                </a:lnTo>
                <a:lnTo>
                  <a:pt x="2998" y="1468"/>
                </a:lnTo>
                <a:lnTo>
                  <a:pt x="2998" y="1261"/>
                </a:lnTo>
                <a:lnTo>
                  <a:pt x="2998" y="1261"/>
                </a:lnTo>
                <a:lnTo>
                  <a:pt x="2014" y="1261"/>
                </a:lnTo>
                <a:lnTo>
                  <a:pt x="2014" y="1261"/>
                </a:lnTo>
                <a:lnTo>
                  <a:pt x="2013" y="1262"/>
                </a:lnTo>
                <a:lnTo>
                  <a:pt x="2013" y="1265"/>
                </a:lnTo>
                <a:lnTo>
                  <a:pt x="2013" y="1265"/>
                </a:lnTo>
                <a:close/>
                <a:moveTo>
                  <a:pt x="1726" y="1301"/>
                </a:moveTo>
                <a:lnTo>
                  <a:pt x="1726" y="1301"/>
                </a:lnTo>
                <a:lnTo>
                  <a:pt x="1728" y="1302"/>
                </a:lnTo>
                <a:lnTo>
                  <a:pt x="1730" y="1304"/>
                </a:lnTo>
                <a:lnTo>
                  <a:pt x="1732" y="1306"/>
                </a:lnTo>
                <a:lnTo>
                  <a:pt x="1732" y="1306"/>
                </a:lnTo>
                <a:lnTo>
                  <a:pt x="1733" y="1304"/>
                </a:lnTo>
                <a:lnTo>
                  <a:pt x="1733" y="1304"/>
                </a:lnTo>
                <a:lnTo>
                  <a:pt x="1733" y="1294"/>
                </a:lnTo>
                <a:lnTo>
                  <a:pt x="1733" y="1289"/>
                </a:lnTo>
                <a:lnTo>
                  <a:pt x="1732" y="1284"/>
                </a:lnTo>
                <a:lnTo>
                  <a:pt x="1732" y="1284"/>
                </a:lnTo>
                <a:lnTo>
                  <a:pt x="1731" y="1289"/>
                </a:lnTo>
                <a:lnTo>
                  <a:pt x="1729" y="1292"/>
                </a:lnTo>
                <a:lnTo>
                  <a:pt x="1727" y="1296"/>
                </a:lnTo>
                <a:lnTo>
                  <a:pt x="1726" y="1301"/>
                </a:lnTo>
                <a:lnTo>
                  <a:pt x="1726" y="1301"/>
                </a:lnTo>
                <a:close/>
                <a:moveTo>
                  <a:pt x="160" y="1330"/>
                </a:moveTo>
                <a:lnTo>
                  <a:pt x="160" y="1330"/>
                </a:lnTo>
                <a:lnTo>
                  <a:pt x="184" y="1309"/>
                </a:lnTo>
                <a:lnTo>
                  <a:pt x="184" y="1309"/>
                </a:lnTo>
                <a:lnTo>
                  <a:pt x="159" y="1309"/>
                </a:lnTo>
                <a:lnTo>
                  <a:pt x="159" y="1309"/>
                </a:lnTo>
                <a:lnTo>
                  <a:pt x="159" y="1320"/>
                </a:lnTo>
                <a:lnTo>
                  <a:pt x="159" y="1326"/>
                </a:lnTo>
                <a:lnTo>
                  <a:pt x="160" y="1330"/>
                </a:lnTo>
                <a:lnTo>
                  <a:pt x="160" y="1330"/>
                </a:lnTo>
                <a:close/>
                <a:moveTo>
                  <a:pt x="232" y="1309"/>
                </a:moveTo>
                <a:lnTo>
                  <a:pt x="232" y="1309"/>
                </a:lnTo>
                <a:lnTo>
                  <a:pt x="215" y="1325"/>
                </a:lnTo>
                <a:lnTo>
                  <a:pt x="195" y="1345"/>
                </a:lnTo>
                <a:lnTo>
                  <a:pt x="195" y="1345"/>
                </a:lnTo>
                <a:lnTo>
                  <a:pt x="176" y="1360"/>
                </a:lnTo>
                <a:lnTo>
                  <a:pt x="165" y="1370"/>
                </a:lnTo>
                <a:lnTo>
                  <a:pt x="161" y="1374"/>
                </a:lnTo>
                <a:lnTo>
                  <a:pt x="159" y="1377"/>
                </a:lnTo>
                <a:lnTo>
                  <a:pt x="159" y="1377"/>
                </a:lnTo>
                <a:lnTo>
                  <a:pt x="158" y="1386"/>
                </a:lnTo>
                <a:lnTo>
                  <a:pt x="158" y="1394"/>
                </a:lnTo>
                <a:lnTo>
                  <a:pt x="159" y="1413"/>
                </a:lnTo>
                <a:lnTo>
                  <a:pt x="160" y="1432"/>
                </a:lnTo>
                <a:lnTo>
                  <a:pt x="160" y="1442"/>
                </a:lnTo>
                <a:lnTo>
                  <a:pt x="159" y="1451"/>
                </a:lnTo>
                <a:lnTo>
                  <a:pt x="159" y="1451"/>
                </a:lnTo>
                <a:lnTo>
                  <a:pt x="261" y="1451"/>
                </a:lnTo>
                <a:lnTo>
                  <a:pt x="261" y="1451"/>
                </a:lnTo>
                <a:lnTo>
                  <a:pt x="261" y="1309"/>
                </a:lnTo>
                <a:lnTo>
                  <a:pt x="261" y="1309"/>
                </a:lnTo>
                <a:lnTo>
                  <a:pt x="232" y="1309"/>
                </a:lnTo>
                <a:lnTo>
                  <a:pt x="232" y="1309"/>
                </a:lnTo>
                <a:close/>
                <a:moveTo>
                  <a:pt x="1708" y="1342"/>
                </a:moveTo>
                <a:lnTo>
                  <a:pt x="1708" y="1342"/>
                </a:lnTo>
                <a:lnTo>
                  <a:pt x="1714" y="1344"/>
                </a:lnTo>
                <a:lnTo>
                  <a:pt x="1719" y="1346"/>
                </a:lnTo>
                <a:lnTo>
                  <a:pt x="1719" y="1346"/>
                </a:lnTo>
                <a:lnTo>
                  <a:pt x="1720" y="1342"/>
                </a:lnTo>
                <a:lnTo>
                  <a:pt x="1721" y="1339"/>
                </a:lnTo>
                <a:lnTo>
                  <a:pt x="1721" y="1339"/>
                </a:lnTo>
                <a:lnTo>
                  <a:pt x="1719" y="1338"/>
                </a:lnTo>
                <a:lnTo>
                  <a:pt x="1717" y="1336"/>
                </a:lnTo>
                <a:lnTo>
                  <a:pt x="1715" y="1334"/>
                </a:lnTo>
                <a:lnTo>
                  <a:pt x="1713" y="1331"/>
                </a:lnTo>
                <a:lnTo>
                  <a:pt x="1713" y="1331"/>
                </a:lnTo>
                <a:lnTo>
                  <a:pt x="1708" y="1342"/>
                </a:lnTo>
                <a:lnTo>
                  <a:pt x="1708" y="1342"/>
                </a:lnTo>
                <a:close/>
                <a:moveTo>
                  <a:pt x="1679" y="1410"/>
                </a:moveTo>
                <a:lnTo>
                  <a:pt x="1679" y="1410"/>
                </a:lnTo>
                <a:lnTo>
                  <a:pt x="1684" y="1413"/>
                </a:lnTo>
                <a:lnTo>
                  <a:pt x="1690" y="1415"/>
                </a:lnTo>
                <a:lnTo>
                  <a:pt x="1690" y="1415"/>
                </a:lnTo>
                <a:lnTo>
                  <a:pt x="1701" y="1386"/>
                </a:lnTo>
                <a:lnTo>
                  <a:pt x="1714" y="1358"/>
                </a:lnTo>
                <a:lnTo>
                  <a:pt x="1714" y="1358"/>
                </a:lnTo>
                <a:lnTo>
                  <a:pt x="1710" y="1358"/>
                </a:lnTo>
                <a:lnTo>
                  <a:pt x="1707" y="1356"/>
                </a:lnTo>
                <a:lnTo>
                  <a:pt x="1702" y="1354"/>
                </a:lnTo>
                <a:lnTo>
                  <a:pt x="1702" y="1354"/>
                </a:lnTo>
                <a:lnTo>
                  <a:pt x="1691" y="1382"/>
                </a:lnTo>
                <a:lnTo>
                  <a:pt x="1679" y="1410"/>
                </a:lnTo>
                <a:lnTo>
                  <a:pt x="1679" y="1410"/>
                </a:lnTo>
                <a:close/>
                <a:moveTo>
                  <a:pt x="3054" y="1475"/>
                </a:moveTo>
                <a:lnTo>
                  <a:pt x="3054" y="1475"/>
                </a:lnTo>
                <a:lnTo>
                  <a:pt x="3046" y="1490"/>
                </a:lnTo>
                <a:lnTo>
                  <a:pt x="3043" y="1498"/>
                </a:lnTo>
                <a:lnTo>
                  <a:pt x="3041" y="1505"/>
                </a:lnTo>
                <a:lnTo>
                  <a:pt x="3041" y="1505"/>
                </a:lnTo>
                <a:lnTo>
                  <a:pt x="3040" y="1513"/>
                </a:lnTo>
                <a:lnTo>
                  <a:pt x="3041" y="1520"/>
                </a:lnTo>
                <a:lnTo>
                  <a:pt x="3042" y="1527"/>
                </a:lnTo>
                <a:lnTo>
                  <a:pt x="3044" y="1533"/>
                </a:lnTo>
                <a:lnTo>
                  <a:pt x="3048" y="1545"/>
                </a:lnTo>
                <a:lnTo>
                  <a:pt x="3054" y="1556"/>
                </a:lnTo>
                <a:lnTo>
                  <a:pt x="3054" y="1556"/>
                </a:lnTo>
                <a:lnTo>
                  <a:pt x="3073" y="1603"/>
                </a:lnTo>
                <a:lnTo>
                  <a:pt x="3093" y="1648"/>
                </a:lnTo>
                <a:lnTo>
                  <a:pt x="3093" y="1648"/>
                </a:lnTo>
                <a:lnTo>
                  <a:pt x="3093" y="1514"/>
                </a:lnTo>
                <a:lnTo>
                  <a:pt x="3093" y="1447"/>
                </a:lnTo>
                <a:lnTo>
                  <a:pt x="3092" y="1380"/>
                </a:lnTo>
                <a:lnTo>
                  <a:pt x="3092" y="1380"/>
                </a:lnTo>
                <a:lnTo>
                  <a:pt x="3073" y="1428"/>
                </a:lnTo>
                <a:lnTo>
                  <a:pt x="3054" y="1475"/>
                </a:lnTo>
                <a:lnTo>
                  <a:pt x="3054" y="1475"/>
                </a:lnTo>
                <a:close/>
                <a:moveTo>
                  <a:pt x="91" y="1437"/>
                </a:moveTo>
                <a:lnTo>
                  <a:pt x="91" y="1437"/>
                </a:lnTo>
                <a:lnTo>
                  <a:pt x="83" y="1444"/>
                </a:lnTo>
                <a:lnTo>
                  <a:pt x="81" y="1447"/>
                </a:lnTo>
                <a:lnTo>
                  <a:pt x="80" y="1449"/>
                </a:lnTo>
                <a:lnTo>
                  <a:pt x="80" y="1450"/>
                </a:lnTo>
                <a:lnTo>
                  <a:pt x="80" y="1450"/>
                </a:lnTo>
                <a:lnTo>
                  <a:pt x="94" y="1450"/>
                </a:lnTo>
                <a:lnTo>
                  <a:pt x="109" y="1451"/>
                </a:lnTo>
                <a:lnTo>
                  <a:pt x="124" y="1452"/>
                </a:lnTo>
                <a:lnTo>
                  <a:pt x="138" y="1451"/>
                </a:lnTo>
                <a:lnTo>
                  <a:pt x="138" y="1451"/>
                </a:lnTo>
                <a:lnTo>
                  <a:pt x="138" y="1423"/>
                </a:lnTo>
                <a:lnTo>
                  <a:pt x="138" y="1409"/>
                </a:lnTo>
                <a:lnTo>
                  <a:pt x="137" y="1395"/>
                </a:lnTo>
                <a:lnTo>
                  <a:pt x="137" y="1395"/>
                </a:lnTo>
                <a:lnTo>
                  <a:pt x="127" y="1406"/>
                </a:lnTo>
                <a:lnTo>
                  <a:pt x="115" y="1417"/>
                </a:lnTo>
                <a:lnTo>
                  <a:pt x="91" y="1437"/>
                </a:lnTo>
                <a:lnTo>
                  <a:pt x="91" y="1437"/>
                </a:lnTo>
                <a:close/>
                <a:moveTo>
                  <a:pt x="1587" y="1743"/>
                </a:moveTo>
                <a:lnTo>
                  <a:pt x="1587" y="1743"/>
                </a:lnTo>
                <a:lnTo>
                  <a:pt x="1660" y="1729"/>
                </a:lnTo>
                <a:lnTo>
                  <a:pt x="1733" y="1715"/>
                </a:lnTo>
                <a:lnTo>
                  <a:pt x="1733" y="1715"/>
                </a:lnTo>
                <a:lnTo>
                  <a:pt x="1733" y="1555"/>
                </a:lnTo>
                <a:lnTo>
                  <a:pt x="1733" y="1475"/>
                </a:lnTo>
                <a:lnTo>
                  <a:pt x="1732" y="1396"/>
                </a:lnTo>
                <a:lnTo>
                  <a:pt x="1732" y="1396"/>
                </a:lnTo>
                <a:lnTo>
                  <a:pt x="1660" y="1570"/>
                </a:lnTo>
                <a:lnTo>
                  <a:pt x="1587" y="1743"/>
                </a:lnTo>
                <a:lnTo>
                  <a:pt x="1587" y="1743"/>
                </a:lnTo>
                <a:close/>
                <a:moveTo>
                  <a:pt x="1857" y="1496"/>
                </a:moveTo>
                <a:lnTo>
                  <a:pt x="1857" y="1496"/>
                </a:lnTo>
                <a:lnTo>
                  <a:pt x="1857" y="1461"/>
                </a:lnTo>
                <a:lnTo>
                  <a:pt x="1857" y="1461"/>
                </a:lnTo>
                <a:lnTo>
                  <a:pt x="1827" y="1435"/>
                </a:lnTo>
                <a:lnTo>
                  <a:pt x="1813" y="1422"/>
                </a:lnTo>
                <a:lnTo>
                  <a:pt x="1799" y="1411"/>
                </a:lnTo>
                <a:lnTo>
                  <a:pt x="1799" y="1411"/>
                </a:lnTo>
                <a:lnTo>
                  <a:pt x="1813" y="1432"/>
                </a:lnTo>
                <a:lnTo>
                  <a:pt x="1827" y="1453"/>
                </a:lnTo>
                <a:lnTo>
                  <a:pt x="1841" y="1475"/>
                </a:lnTo>
                <a:lnTo>
                  <a:pt x="1857" y="1496"/>
                </a:lnTo>
                <a:lnTo>
                  <a:pt x="1857" y="1496"/>
                </a:lnTo>
                <a:close/>
                <a:moveTo>
                  <a:pt x="1775" y="1706"/>
                </a:moveTo>
                <a:lnTo>
                  <a:pt x="1775" y="1706"/>
                </a:lnTo>
                <a:lnTo>
                  <a:pt x="1816" y="1699"/>
                </a:lnTo>
                <a:lnTo>
                  <a:pt x="1857" y="1691"/>
                </a:lnTo>
                <a:lnTo>
                  <a:pt x="1857" y="1691"/>
                </a:lnTo>
                <a:lnTo>
                  <a:pt x="1857" y="1576"/>
                </a:lnTo>
                <a:lnTo>
                  <a:pt x="1857" y="1576"/>
                </a:lnTo>
                <a:lnTo>
                  <a:pt x="1858" y="1557"/>
                </a:lnTo>
                <a:lnTo>
                  <a:pt x="1858" y="1547"/>
                </a:lnTo>
                <a:lnTo>
                  <a:pt x="1857" y="1538"/>
                </a:lnTo>
                <a:lnTo>
                  <a:pt x="1857" y="1538"/>
                </a:lnTo>
                <a:lnTo>
                  <a:pt x="1854" y="1530"/>
                </a:lnTo>
                <a:lnTo>
                  <a:pt x="1848" y="1523"/>
                </a:lnTo>
                <a:lnTo>
                  <a:pt x="1837" y="1507"/>
                </a:lnTo>
                <a:lnTo>
                  <a:pt x="1837" y="1507"/>
                </a:lnTo>
                <a:lnTo>
                  <a:pt x="1805" y="1460"/>
                </a:lnTo>
                <a:lnTo>
                  <a:pt x="1775" y="1417"/>
                </a:lnTo>
                <a:lnTo>
                  <a:pt x="1775" y="1417"/>
                </a:lnTo>
                <a:lnTo>
                  <a:pt x="1775" y="1706"/>
                </a:lnTo>
                <a:lnTo>
                  <a:pt x="1775" y="1706"/>
                </a:lnTo>
                <a:close/>
                <a:moveTo>
                  <a:pt x="1673" y="1424"/>
                </a:moveTo>
                <a:lnTo>
                  <a:pt x="1673" y="1424"/>
                </a:lnTo>
                <a:lnTo>
                  <a:pt x="1663" y="1450"/>
                </a:lnTo>
                <a:lnTo>
                  <a:pt x="1652" y="1476"/>
                </a:lnTo>
                <a:lnTo>
                  <a:pt x="1652" y="1476"/>
                </a:lnTo>
                <a:lnTo>
                  <a:pt x="1657" y="1479"/>
                </a:lnTo>
                <a:lnTo>
                  <a:pt x="1659" y="1480"/>
                </a:lnTo>
                <a:lnTo>
                  <a:pt x="1663" y="1480"/>
                </a:lnTo>
                <a:lnTo>
                  <a:pt x="1663" y="1480"/>
                </a:lnTo>
                <a:lnTo>
                  <a:pt x="1668" y="1466"/>
                </a:lnTo>
                <a:lnTo>
                  <a:pt x="1673" y="1453"/>
                </a:lnTo>
                <a:lnTo>
                  <a:pt x="1684" y="1427"/>
                </a:lnTo>
                <a:lnTo>
                  <a:pt x="1684" y="1427"/>
                </a:lnTo>
                <a:lnTo>
                  <a:pt x="1679" y="1425"/>
                </a:lnTo>
                <a:lnTo>
                  <a:pt x="1677" y="1424"/>
                </a:lnTo>
                <a:lnTo>
                  <a:pt x="1673" y="1424"/>
                </a:lnTo>
                <a:lnTo>
                  <a:pt x="1673" y="1424"/>
                </a:lnTo>
                <a:close/>
                <a:moveTo>
                  <a:pt x="128" y="1521"/>
                </a:moveTo>
                <a:lnTo>
                  <a:pt x="128" y="1521"/>
                </a:lnTo>
                <a:lnTo>
                  <a:pt x="134" y="1527"/>
                </a:lnTo>
                <a:lnTo>
                  <a:pt x="136" y="1529"/>
                </a:lnTo>
                <a:lnTo>
                  <a:pt x="138" y="1529"/>
                </a:lnTo>
                <a:lnTo>
                  <a:pt x="138" y="1529"/>
                </a:lnTo>
                <a:lnTo>
                  <a:pt x="138" y="1484"/>
                </a:lnTo>
                <a:lnTo>
                  <a:pt x="138" y="1484"/>
                </a:lnTo>
                <a:lnTo>
                  <a:pt x="116" y="1484"/>
                </a:lnTo>
                <a:lnTo>
                  <a:pt x="103" y="1484"/>
                </a:lnTo>
                <a:lnTo>
                  <a:pt x="93" y="1485"/>
                </a:lnTo>
                <a:lnTo>
                  <a:pt x="93" y="1485"/>
                </a:lnTo>
                <a:lnTo>
                  <a:pt x="102" y="1493"/>
                </a:lnTo>
                <a:lnTo>
                  <a:pt x="111" y="1503"/>
                </a:lnTo>
                <a:lnTo>
                  <a:pt x="128" y="1521"/>
                </a:lnTo>
                <a:lnTo>
                  <a:pt x="128" y="1521"/>
                </a:lnTo>
                <a:close/>
                <a:moveTo>
                  <a:pt x="159" y="1553"/>
                </a:moveTo>
                <a:lnTo>
                  <a:pt x="159" y="1553"/>
                </a:lnTo>
                <a:lnTo>
                  <a:pt x="161" y="1557"/>
                </a:lnTo>
                <a:lnTo>
                  <a:pt x="164" y="1561"/>
                </a:lnTo>
                <a:lnTo>
                  <a:pt x="172" y="1570"/>
                </a:lnTo>
                <a:lnTo>
                  <a:pt x="188" y="1585"/>
                </a:lnTo>
                <a:lnTo>
                  <a:pt x="188" y="1585"/>
                </a:lnTo>
                <a:lnTo>
                  <a:pt x="203" y="1601"/>
                </a:lnTo>
                <a:lnTo>
                  <a:pt x="212" y="1610"/>
                </a:lnTo>
                <a:lnTo>
                  <a:pt x="216" y="1613"/>
                </a:lnTo>
                <a:lnTo>
                  <a:pt x="219" y="1615"/>
                </a:lnTo>
                <a:lnTo>
                  <a:pt x="219" y="1615"/>
                </a:lnTo>
                <a:lnTo>
                  <a:pt x="224" y="1616"/>
                </a:lnTo>
                <a:lnTo>
                  <a:pt x="229" y="1616"/>
                </a:lnTo>
                <a:lnTo>
                  <a:pt x="240" y="1615"/>
                </a:lnTo>
                <a:lnTo>
                  <a:pt x="251" y="1614"/>
                </a:lnTo>
                <a:lnTo>
                  <a:pt x="256" y="1614"/>
                </a:lnTo>
                <a:lnTo>
                  <a:pt x="261" y="1615"/>
                </a:lnTo>
                <a:lnTo>
                  <a:pt x="261" y="1615"/>
                </a:lnTo>
                <a:lnTo>
                  <a:pt x="261" y="1485"/>
                </a:lnTo>
                <a:lnTo>
                  <a:pt x="261" y="1485"/>
                </a:lnTo>
                <a:lnTo>
                  <a:pt x="235" y="1485"/>
                </a:lnTo>
                <a:lnTo>
                  <a:pt x="211" y="1485"/>
                </a:lnTo>
                <a:lnTo>
                  <a:pt x="186" y="1484"/>
                </a:lnTo>
                <a:lnTo>
                  <a:pt x="160" y="1484"/>
                </a:lnTo>
                <a:lnTo>
                  <a:pt x="160" y="1484"/>
                </a:lnTo>
                <a:lnTo>
                  <a:pt x="160" y="1499"/>
                </a:lnTo>
                <a:lnTo>
                  <a:pt x="159" y="1518"/>
                </a:lnTo>
                <a:lnTo>
                  <a:pt x="158" y="1539"/>
                </a:lnTo>
                <a:lnTo>
                  <a:pt x="158" y="1547"/>
                </a:lnTo>
                <a:lnTo>
                  <a:pt x="159" y="1553"/>
                </a:lnTo>
                <a:lnTo>
                  <a:pt x="159" y="1553"/>
                </a:lnTo>
                <a:close/>
                <a:moveTo>
                  <a:pt x="282" y="1488"/>
                </a:moveTo>
                <a:lnTo>
                  <a:pt x="282" y="1488"/>
                </a:lnTo>
                <a:lnTo>
                  <a:pt x="282" y="1684"/>
                </a:lnTo>
                <a:lnTo>
                  <a:pt x="282" y="1684"/>
                </a:lnTo>
                <a:lnTo>
                  <a:pt x="313" y="1717"/>
                </a:lnTo>
                <a:lnTo>
                  <a:pt x="344" y="1750"/>
                </a:lnTo>
                <a:lnTo>
                  <a:pt x="344" y="1750"/>
                </a:lnTo>
                <a:lnTo>
                  <a:pt x="348" y="1754"/>
                </a:lnTo>
                <a:lnTo>
                  <a:pt x="350" y="1756"/>
                </a:lnTo>
                <a:lnTo>
                  <a:pt x="353" y="1756"/>
                </a:lnTo>
                <a:lnTo>
                  <a:pt x="353" y="1756"/>
                </a:lnTo>
                <a:lnTo>
                  <a:pt x="353" y="1485"/>
                </a:lnTo>
                <a:lnTo>
                  <a:pt x="353" y="1485"/>
                </a:lnTo>
                <a:lnTo>
                  <a:pt x="283" y="1485"/>
                </a:lnTo>
                <a:lnTo>
                  <a:pt x="283" y="1485"/>
                </a:lnTo>
                <a:lnTo>
                  <a:pt x="282" y="1486"/>
                </a:lnTo>
                <a:lnTo>
                  <a:pt x="282" y="1488"/>
                </a:lnTo>
                <a:lnTo>
                  <a:pt x="282" y="1488"/>
                </a:lnTo>
                <a:close/>
                <a:moveTo>
                  <a:pt x="1885" y="1540"/>
                </a:moveTo>
                <a:lnTo>
                  <a:pt x="1885" y="1540"/>
                </a:lnTo>
                <a:lnTo>
                  <a:pt x="1925" y="1600"/>
                </a:lnTo>
                <a:lnTo>
                  <a:pt x="1945" y="1631"/>
                </a:lnTo>
                <a:lnTo>
                  <a:pt x="1965" y="1660"/>
                </a:lnTo>
                <a:lnTo>
                  <a:pt x="1965" y="1660"/>
                </a:lnTo>
                <a:lnTo>
                  <a:pt x="1967" y="1663"/>
                </a:lnTo>
                <a:lnTo>
                  <a:pt x="1968" y="1665"/>
                </a:lnTo>
                <a:lnTo>
                  <a:pt x="1970" y="1665"/>
                </a:lnTo>
                <a:lnTo>
                  <a:pt x="1970" y="1665"/>
                </a:lnTo>
                <a:lnTo>
                  <a:pt x="1970" y="1564"/>
                </a:lnTo>
                <a:lnTo>
                  <a:pt x="1970" y="1564"/>
                </a:lnTo>
                <a:lnTo>
                  <a:pt x="1928" y="1525"/>
                </a:lnTo>
                <a:lnTo>
                  <a:pt x="1885" y="1487"/>
                </a:lnTo>
                <a:lnTo>
                  <a:pt x="1885" y="1487"/>
                </a:lnTo>
                <a:lnTo>
                  <a:pt x="1885" y="1540"/>
                </a:lnTo>
                <a:lnTo>
                  <a:pt x="1885" y="1540"/>
                </a:lnTo>
                <a:close/>
                <a:moveTo>
                  <a:pt x="1619" y="1556"/>
                </a:moveTo>
                <a:lnTo>
                  <a:pt x="1619" y="1556"/>
                </a:lnTo>
                <a:lnTo>
                  <a:pt x="1621" y="1557"/>
                </a:lnTo>
                <a:lnTo>
                  <a:pt x="1623" y="1558"/>
                </a:lnTo>
                <a:lnTo>
                  <a:pt x="1625" y="1559"/>
                </a:lnTo>
                <a:lnTo>
                  <a:pt x="1628" y="1560"/>
                </a:lnTo>
                <a:lnTo>
                  <a:pt x="1628" y="1560"/>
                </a:lnTo>
                <a:lnTo>
                  <a:pt x="1643" y="1526"/>
                </a:lnTo>
                <a:lnTo>
                  <a:pt x="1657" y="1494"/>
                </a:lnTo>
                <a:lnTo>
                  <a:pt x="1657" y="1494"/>
                </a:lnTo>
                <a:lnTo>
                  <a:pt x="1652" y="1491"/>
                </a:lnTo>
                <a:lnTo>
                  <a:pt x="1646" y="1489"/>
                </a:lnTo>
                <a:lnTo>
                  <a:pt x="1646" y="1489"/>
                </a:lnTo>
                <a:lnTo>
                  <a:pt x="1639" y="1506"/>
                </a:lnTo>
                <a:lnTo>
                  <a:pt x="1632" y="1522"/>
                </a:lnTo>
                <a:lnTo>
                  <a:pt x="1625" y="1539"/>
                </a:lnTo>
                <a:lnTo>
                  <a:pt x="1619" y="1556"/>
                </a:lnTo>
                <a:lnTo>
                  <a:pt x="1619" y="1556"/>
                </a:lnTo>
                <a:close/>
                <a:moveTo>
                  <a:pt x="2995" y="1499"/>
                </a:moveTo>
                <a:lnTo>
                  <a:pt x="2995" y="1499"/>
                </a:lnTo>
                <a:lnTo>
                  <a:pt x="2806" y="1536"/>
                </a:lnTo>
                <a:lnTo>
                  <a:pt x="2617" y="1572"/>
                </a:lnTo>
                <a:lnTo>
                  <a:pt x="2617" y="1572"/>
                </a:lnTo>
                <a:lnTo>
                  <a:pt x="2618" y="1578"/>
                </a:lnTo>
                <a:lnTo>
                  <a:pt x="2621" y="1583"/>
                </a:lnTo>
                <a:lnTo>
                  <a:pt x="2623" y="1587"/>
                </a:lnTo>
                <a:lnTo>
                  <a:pt x="2626" y="1591"/>
                </a:lnTo>
                <a:lnTo>
                  <a:pt x="2633" y="1597"/>
                </a:lnTo>
                <a:lnTo>
                  <a:pt x="2640" y="1604"/>
                </a:lnTo>
                <a:lnTo>
                  <a:pt x="2640" y="1604"/>
                </a:lnTo>
                <a:lnTo>
                  <a:pt x="2653" y="1619"/>
                </a:lnTo>
                <a:lnTo>
                  <a:pt x="2660" y="1626"/>
                </a:lnTo>
                <a:lnTo>
                  <a:pt x="2666" y="1633"/>
                </a:lnTo>
                <a:lnTo>
                  <a:pt x="2666" y="1633"/>
                </a:lnTo>
                <a:lnTo>
                  <a:pt x="2671" y="1641"/>
                </a:lnTo>
                <a:lnTo>
                  <a:pt x="2675" y="1650"/>
                </a:lnTo>
                <a:lnTo>
                  <a:pt x="2680" y="1659"/>
                </a:lnTo>
                <a:lnTo>
                  <a:pt x="2683" y="1668"/>
                </a:lnTo>
                <a:lnTo>
                  <a:pt x="2690" y="1689"/>
                </a:lnTo>
                <a:lnTo>
                  <a:pt x="2694" y="1710"/>
                </a:lnTo>
                <a:lnTo>
                  <a:pt x="2697" y="1732"/>
                </a:lnTo>
                <a:lnTo>
                  <a:pt x="2699" y="1755"/>
                </a:lnTo>
                <a:lnTo>
                  <a:pt x="2700" y="1779"/>
                </a:lnTo>
                <a:lnTo>
                  <a:pt x="2700" y="1804"/>
                </a:lnTo>
                <a:lnTo>
                  <a:pt x="2700" y="1804"/>
                </a:lnTo>
                <a:lnTo>
                  <a:pt x="2699" y="1821"/>
                </a:lnTo>
                <a:lnTo>
                  <a:pt x="2698" y="1838"/>
                </a:lnTo>
                <a:lnTo>
                  <a:pt x="2697" y="1855"/>
                </a:lnTo>
                <a:lnTo>
                  <a:pt x="2697" y="1863"/>
                </a:lnTo>
                <a:lnTo>
                  <a:pt x="2697" y="1870"/>
                </a:lnTo>
                <a:lnTo>
                  <a:pt x="2697" y="1870"/>
                </a:lnTo>
                <a:lnTo>
                  <a:pt x="2699" y="1877"/>
                </a:lnTo>
                <a:lnTo>
                  <a:pt x="2701" y="1885"/>
                </a:lnTo>
                <a:lnTo>
                  <a:pt x="2702" y="1893"/>
                </a:lnTo>
                <a:lnTo>
                  <a:pt x="2702" y="1896"/>
                </a:lnTo>
                <a:lnTo>
                  <a:pt x="2701" y="1900"/>
                </a:lnTo>
                <a:lnTo>
                  <a:pt x="2701" y="1900"/>
                </a:lnTo>
                <a:lnTo>
                  <a:pt x="2700" y="1902"/>
                </a:lnTo>
                <a:lnTo>
                  <a:pt x="2698" y="1904"/>
                </a:lnTo>
                <a:lnTo>
                  <a:pt x="2693" y="1905"/>
                </a:lnTo>
                <a:lnTo>
                  <a:pt x="2687" y="1907"/>
                </a:lnTo>
                <a:lnTo>
                  <a:pt x="2685" y="1908"/>
                </a:lnTo>
                <a:lnTo>
                  <a:pt x="2683" y="1911"/>
                </a:lnTo>
                <a:lnTo>
                  <a:pt x="2683" y="1911"/>
                </a:lnTo>
                <a:lnTo>
                  <a:pt x="2686" y="1917"/>
                </a:lnTo>
                <a:lnTo>
                  <a:pt x="2690" y="1924"/>
                </a:lnTo>
                <a:lnTo>
                  <a:pt x="2694" y="1940"/>
                </a:lnTo>
                <a:lnTo>
                  <a:pt x="2696" y="1959"/>
                </a:lnTo>
                <a:lnTo>
                  <a:pt x="2697" y="1977"/>
                </a:lnTo>
                <a:lnTo>
                  <a:pt x="2696" y="1996"/>
                </a:lnTo>
                <a:lnTo>
                  <a:pt x="2693" y="2014"/>
                </a:lnTo>
                <a:lnTo>
                  <a:pt x="2690" y="2032"/>
                </a:lnTo>
                <a:lnTo>
                  <a:pt x="2684" y="2047"/>
                </a:lnTo>
                <a:lnTo>
                  <a:pt x="2684" y="2047"/>
                </a:lnTo>
                <a:lnTo>
                  <a:pt x="2686" y="2053"/>
                </a:lnTo>
                <a:lnTo>
                  <a:pt x="2688" y="2058"/>
                </a:lnTo>
                <a:lnTo>
                  <a:pt x="2688" y="2064"/>
                </a:lnTo>
                <a:lnTo>
                  <a:pt x="2688" y="2070"/>
                </a:lnTo>
                <a:lnTo>
                  <a:pt x="2686" y="2082"/>
                </a:lnTo>
                <a:lnTo>
                  <a:pt x="2684" y="2096"/>
                </a:lnTo>
                <a:lnTo>
                  <a:pt x="2684" y="2096"/>
                </a:lnTo>
                <a:lnTo>
                  <a:pt x="2681" y="2126"/>
                </a:lnTo>
                <a:lnTo>
                  <a:pt x="2678" y="2139"/>
                </a:lnTo>
                <a:lnTo>
                  <a:pt x="2676" y="2145"/>
                </a:lnTo>
                <a:lnTo>
                  <a:pt x="2674" y="2151"/>
                </a:lnTo>
                <a:lnTo>
                  <a:pt x="2674" y="2151"/>
                </a:lnTo>
                <a:lnTo>
                  <a:pt x="2832" y="2293"/>
                </a:lnTo>
                <a:lnTo>
                  <a:pt x="2910" y="2363"/>
                </a:lnTo>
                <a:lnTo>
                  <a:pt x="2988" y="2433"/>
                </a:lnTo>
                <a:lnTo>
                  <a:pt x="2988" y="2433"/>
                </a:lnTo>
                <a:lnTo>
                  <a:pt x="2992" y="2437"/>
                </a:lnTo>
                <a:lnTo>
                  <a:pt x="2995" y="2439"/>
                </a:lnTo>
                <a:lnTo>
                  <a:pt x="2998" y="2439"/>
                </a:lnTo>
                <a:lnTo>
                  <a:pt x="2998" y="2439"/>
                </a:lnTo>
                <a:lnTo>
                  <a:pt x="2998" y="1499"/>
                </a:lnTo>
                <a:lnTo>
                  <a:pt x="2998" y="1499"/>
                </a:lnTo>
                <a:lnTo>
                  <a:pt x="2997" y="1499"/>
                </a:lnTo>
                <a:lnTo>
                  <a:pt x="2997" y="1499"/>
                </a:lnTo>
                <a:lnTo>
                  <a:pt x="2995" y="1499"/>
                </a:lnTo>
                <a:lnTo>
                  <a:pt x="2995" y="1499"/>
                </a:lnTo>
                <a:close/>
                <a:moveTo>
                  <a:pt x="71" y="1775"/>
                </a:moveTo>
                <a:lnTo>
                  <a:pt x="71" y="1775"/>
                </a:lnTo>
                <a:lnTo>
                  <a:pt x="88" y="1775"/>
                </a:lnTo>
                <a:lnTo>
                  <a:pt x="104" y="1776"/>
                </a:lnTo>
                <a:lnTo>
                  <a:pt x="121" y="1776"/>
                </a:lnTo>
                <a:lnTo>
                  <a:pt x="138" y="1776"/>
                </a:lnTo>
                <a:lnTo>
                  <a:pt x="138" y="1776"/>
                </a:lnTo>
                <a:lnTo>
                  <a:pt x="138" y="1630"/>
                </a:lnTo>
                <a:lnTo>
                  <a:pt x="138" y="1630"/>
                </a:lnTo>
                <a:lnTo>
                  <a:pt x="140" y="1604"/>
                </a:lnTo>
                <a:lnTo>
                  <a:pt x="140" y="1591"/>
                </a:lnTo>
                <a:lnTo>
                  <a:pt x="139" y="1585"/>
                </a:lnTo>
                <a:lnTo>
                  <a:pt x="138" y="1580"/>
                </a:lnTo>
                <a:lnTo>
                  <a:pt x="138" y="1580"/>
                </a:lnTo>
                <a:lnTo>
                  <a:pt x="136" y="1576"/>
                </a:lnTo>
                <a:lnTo>
                  <a:pt x="132" y="1572"/>
                </a:lnTo>
                <a:lnTo>
                  <a:pt x="123" y="1562"/>
                </a:lnTo>
                <a:lnTo>
                  <a:pt x="123" y="1562"/>
                </a:lnTo>
                <a:lnTo>
                  <a:pt x="95" y="1534"/>
                </a:lnTo>
                <a:lnTo>
                  <a:pt x="71" y="1508"/>
                </a:lnTo>
                <a:lnTo>
                  <a:pt x="71" y="1508"/>
                </a:lnTo>
                <a:lnTo>
                  <a:pt x="71" y="1775"/>
                </a:lnTo>
                <a:lnTo>
                  <a:pt x="71" y="1775"/>
                </a:lnTo>
                <a:close/>
                <a:moveTo>
                  <a:pt x="2617" y="1542"/>
                </a:moveTo>
                <a:lnTo>
                  <a:pt x="2617" y="1542"/>
                </a:lnTo>
                <a:lnTo>
                  <a:pt x="2624" y="1542"/>
                </a:lnTo>
                <a:lnTo>
                  <a:pt x="2627" y="1541"/>
                </a:lnTo>
                <a:lnTo>
                  <a:pt x="2629" y="1540"/>
                </a:lnTo>
                <a:lnTo>
                  <a:pt x="2629" y="1540"/>
                </a:lnTo>
                <a:lnTo>
                  <a:pt x="2625" y="1539"/>
                </a:lnTo>
                <a:lnTo>
                  <a:pt x="2622" y="1538"/>
                </a:lnTo>
                <a:lnTo>
                  <a:pt x="2617" y="1536"/>
                </a:lnTo>
                <a:lnTo>
                  <a:pt x="2615" y="1536"/>
                </a:lnTo>
                <a:lnTo>
                  <a:pt x="2615" y="1536"/>
                </a:lnTo>
                <a:lnTo>
                  <a:pt x="2616" y="1539"/>
                </a:lnTo>
                <a:lnTo>
                  <a:pt x="2617" y="1542"/>
                </a:lnTo>
                <a:lnTo>
                  <a:pt x="2617" y="1542"/>
                </a:lnTo>
                <a:close/>
                <a:moveTo>
                  <a:pt x="3042" y="2228"/>
                </a:moveTo>
                <a:lnTo>
                  <a:pt x="3042" y="2228"/>
                </a:lnTo>
                <a:lnTo>
                  <a:pt x="3061" y="2181"/>
                </a:lnTo>
                <a:lnTo>
                  <a:pt x="3080" y="2134"/>
                </a:lnTo>
                <a:lnTo>
                  <a:pt x="3080" y="2134"/>
                </a:lnTo>
                <a:lnTo>
                  <a:pt x="3088" y="2118"/>
                </a:lnTo>
                <a:lnTo>
                  <a:pt x="3091" y="2110"/>
                </a:lnTo>
                <a:lnTo>
                  <a:pt x="3093" y="2103"/>
                </a:lnTo>
                <a:lnTo>
                  <a:pt x="3093" y="2103"/>
                </a:lnTo>
                <a:lnTo>
                  <a:pt x="3094" y="2091"/>
                </a:lnTo>
                <a:lnTo>
                  <a:pt x="3094" y="2077"/>
                </a:lnTo>
                <a:lnTo>
                  <a:pt x="3093" y="2051"/>
                </a:lnTo>
                <a:lnTo>
                  <a:pt x="3093" y="2051"/>
                </a:lnTo>
                <a:lnTo>
                  <a:pt x="3093" y="1685"/>
                </a:lnTo>
                <a:lnTo>
                  <a:pt x="3093" y="1685"/>
                </a:lnTo>
                <a:lnTo>
                  <a:pt x="3067" y="1623"/>
                </a:lnTo>
                <a:lnTo>
                  <a:pt x="3054" y="1592"/>
                </a:lnTo>
                <a:lnTo>
                  <a:pt x="3041" y="1562"/>
                </a:lnTo>
                <a:lnTo>
                  <a:pt x="3041" y="1562"/>
                </a:lnTo>
                <a:lnTo>
                  <a:pt x="3041" y="1895"/>
                </a:lnTo>
                <a:lnTo>
                  <a:pt x="3041" y="2061"/>
                </a:lnTo>
                <a:lnTo>
                  <a:pt x="3042" y="2228"/>
                </a:lnTo>
                <a:lnTo>
                  <a:pt x="3042" y="2228"/>
                </a:lnTo>
                <a:close/>
                <a:moveTo>
                  <a:pt x="1613" y="1569"/>
                </a:moveTo>
                <a:lnTo>
                  <a:pt x="1613" y="1569"/>
                </a:lnTo>
                <a:lnTo>
                  <a:pt x="1599" y="1601"/>
                </a:lnTo>
                <a:lnTo>
                  <a:pt x="1592" y="1618"/>
                </a:lnTo>
                <a:lnTo>
                  <a:pt x="1586" y="1635"/>
                </a:lnTo>
                <a:lnTo>
                  <a:pt x="1586" y="1635"/>
                </a:lnTo>
                <a:lnTo>
                  <a:pt x="1595" y="1639"/>
                </a:lnTo>
                <a:lnTo>
                  <a:pt x="1595" y="1639"/>
                </a:lnTo>
                <a:lnTo>
                  <a:pt x="1609" y="1605"/>
                </a:lnTo>
                <a:lnTo>
                  <a:pt x="1622" y="1572"/>
                </a:lnTo>
                <a:lnTo>
                  <a:pt x="1622" y="1572"/>
                </a:lnTo>
                <a:lnTo>
                  <a:pt x="1618" y="1570"/>
                </a:lnTo>
                <a:lnTo>
                  <a:pt x="1613" y="1569"/>
                </a:lnTo>
                <a:lnTo>
                  <a:pt x="1613" y="1569"/>
                </a:lnTo>
                <a:close/>
                <a:moveTo>
                  <a:pt x="3334" y="1672"/>
                </a:moveTo>
                <a:lnTo>
                  <a:pt x="3334" y="1672"/>
                </a:lnTo>
                <a:lnTo>
                  <a:pt x="3324" y="1655"/>
                </a:lnTo>
                <a:lnTo>
                  <a:pt x="3312" y="1638"/>
                </a:lnTo>
                <a:lnTo>
                  <a:pt x="3299" y="1623"/>
                </a:lnTo>
                <a:lnTo>
                  <a:pt x="3292" y="1616"/>
                </a:lnTo>
                <a:lnTo>
                  <a:pt x="3285" y="1609"/>
                </a:lnTo>
                <a:lnTo>
                  <a:pt x="3285" y="1609"/>
                </a:lnTo>
                <a:lnTo>
                  <a:pt x="3277" y="1603"/>
                </a:lnTo>
                <a:lnTo>
                  <a:pt x="3273" y="1600"/>
                </a:lnTo>
                <a:lnTo>
                  <a:pt x="3270" y="1596"/>
                </a:lnTo>
                <a:lnTo>
                  <a:pt x="3270" y="1596"/>
                </a:lnTo>
                <a:lnTo>
                  <a:pt x="3269" y="1591"/>
                </a:lnTo>
                <a:lnTo>
                  <a:pt x="3269" y="1585"/>
                </a:lnTo>
                <a:lnTo>
                  <a:pt x="3269" y="1585"/>
                </a:lnTo>
                <a:lnTo>
                  <a:pt x="3265" y="1583"/>
                </a:lnTo>
                <a:lnTo>
                  <a:pt x="3261" y="1580"/>
                </a:lnTo>
                <a:lnTo>
                  <a:pt x="3253" y="1575"/>
                </a:lnTo>
                <a:lnTo>
                  <a:pt x="3253" y="1575"/>
                </a:lnTo>
                <a:lnTo>
                  <a:pt x="3238" y="1596"/>
                </a:lnTo>
                <a:lnTo>
                  <a:pt x="3238" y="1596"/>
                </a:lnTo>
                <a:lnTo>
                  <a:pt x="3230" y="1605"/>
                </a:lnTo>
                <a:lnTo>
                  <a:pt x="3227" y="1610"/>
                </a:lnTo>
                <a:lnTo>
                  <a:pt x="3225" y="1614"/>
                </a:lnTo>
                <a:lnTo>
                  <a:pt x="3225" y="1614"/>
                </a:lnTo>
                <a:lnTo>
                  <a:pt x="3223" y="1622"/>
                </a:lnTo>
                <a:lnTo>
                  <a:pt x="3223" y="1631"/>
                </a:lnTo>
                <a:lnTo>
                  <a:pt x="3223" y="1641"/>
                </a:lnTo>
                <a:lnTo>
                  <a:pt x="3225" y="1648"/>
                </a:lnTo>
                <a:lnTo>
                  <a:pt x="3225" y="1648"/>
                </a:lnTo>
                <a:lnTo>
                  <a:pt x="3226" y="1651"/>
                </a:lnTo>
                <a:lnTo>
                  <a:pt x="3229" y="1655"/>
                </a:lnTo>
                <a:lnTo>
                  <a:pt x="3231" y="1659"/>
                </a:lnTo>
                <a:lnTo>
                  <a:pt x="3234" y="1664"/>
                </a:lnTo>
                <a:lnTo>
                  <a:pt x="3234" y="1664"/>
                </a:lnTo>
                <a:lnTo>
                  <a:pt x="3241" y="1678"/>
                </a:lnTo>
                <a:lnTo>
                  <a:pt x="3244" y="1684"/>
                </a:lnTo>
                <a:lnTo>
                  <a:pt x="3251" y="1689"/>
                </a:lnTo>
                <a:lnTo>
                  <a:pt x="3251" y="1689"/>
                </a:lnTo>
                <a:lnTo>
                  <a:pt x="3258" y="1694"/>
                </a:lnTo>
                <a:lnTo>
                  <a:pt x="3268" y="1700"/>
                </a:lnTo>
                <a:lnTo>
                  <a:pt x="3291" y="1710"/>
                </a:lnTo>
                <a:lnTo>
                  <a:pt x="3315" y="1719"/>
                </a:lnTo>
                <a:lnTo>
                  <a:pt x="3338" y="1727"/>
                </a:lnTo>
                <a:lnTo>
                  <a:pt x="3338" y="1727"/>
                </a:lnTo>
                <a:lnTo>
                  <a:pt x="3351" y="1732"/>
                </a:lnTo>
                <a:lnTo>
                  <a:pt x="3363" y="1735"/>
                </a:lnTo>
                <a:lnTo>
                  <a:pt x="3369" y="1736"/>
                </a:lnTo>
                <a:lnTo>
                  <a:pt x="3375" y="1736"/>
                </a:lnTo>
                <a:lnTo>
                  <a:pt x="3381" y="1735"/>
                </a:lnTo>
                <a:lnTo>
                  <a:pt x="3386" y="1732"/>
                </a:lnTo>
                <a:lnTo>
                  <a:pt x="3386" y="1732"/>
                </a:lnTo>
                <a:lnTo>
                  <a:pt x="3372" y="1718"/>
                </a:lnTo>
                <a:lnTo>
                  <a:pt x="3358" y="1705"/>
                </a:lnTo>
                <a:lnTo>
                  <a:pt x="3345" y="1690"/>
                </a:lnTo>
                <a:lnTo>
                  <a:pt x="3339" y="1682"/>
                </a:lnTo>
                <a:lnTo>
                  <a:pt x="3334" y="1672"/>
                </a:lnTo>
                <a:lnTo>
                  <a:pt x="3334" y="1672"/>
                </a:lnTo>
                <a:close/>
                <a:moveTo>
                  <a:pt x="1886" y="1686"/>
                </a:moveTo>
                <a:lnTo>
                  <a:pt x="1886" y="1686"/>
                </a:lnTo>
                <a:lnTo>
                  <a:pt x="1915" y="1680"/>
                </a:lnTo>
                <a:lnTo>
                  <a:pt x="1946" y="1673"/>
                </a:lnTo>
                <a:lnTo>
                  <a:pt x="1946" y="1673"/>
                </a:lnTo>
                <a:lnTo>
                  <a:pt x="1932" y="1650"/>
                </a:lnTo>
                <a:lnTo>
                  <a:pt x="1915" y="1627"/>
                </a:lnTo>
                <a:lnTo>
                  <a:pt x="1885" y="1580"/>
                </a:lnTo>
                <a:lnTo>
                  <a:pt x="1885" y="1580"/>
                </a:lnTo>
                <a:lnTo>
                  <a:pt x="1884" y="1634"/>
                </a:lnTo>
                <a:lnTo>
                  <a:pt x="1885" y="1660"/>
                </a:lnTo>
                <a:lnTo>
                  <a:pt x="1886" y="1686"/>
                </a:lnTo>
                <a:lnTo>
                  <a:pt x="1886" y="1686"/>
                </a:lnTo>
                <a:close/>
                <a:moveTo>
                  <a:pt x="2505" y="1595"/>
                </a:moveTo>
                <a:lnTo>
                  <a:pt x="2505" y="1595"/>
                </a:lnTo>
                <a:lnTo>
                  <a:pt x="2491" y="1597"/>
                </a:lnTo>
                <a:lnTo>
                  <a:pt x="2476" y="1600"/>
                </a:lnTo>
                <a:lnTo>
                  <a:pt x="2476" y="1600"/>
                </a:lnTo>
                <a:lnTo>
                  <a:pt x="2476" y="1602"/>
                </a:lnTo>
                <a:lnTo>
                  <a:pt x="2474" y="1603"/>
                </a:lnTo>
                <a:lnTo>
                  <a:pt x="2474" y="1603"/>
                </a:lnTo>
                <a:lnTo>
                  <a:pt x="2479" y="1618"/>
                </a:lnTo>
                <a:lnTo>
                  <a:pt x="2483" y="1624"/>
                </a:lnTo>
                <a:lnTo>
                  <a:pt x="2487" y="1629"/>
                </a:lnTo>
                <a:lnTo>
                  <a:pt x="2491" y="1633"/>
                </a:lnTo>
                <a:lnTo>
                  <a:pt x="2497" y="1637"/>
                </a:lnTo>
                <a:lnTo>
                  <a:pt x="2503" y="1639"/>
                </a:lnTo>
                <a:lnTo>
                  <a:pt x="2511" y="1641"/>
                </a:lnTo>
                <a:lnTo>
                  <a:pt x="2511" y="1641"/>
                </a:lnTo>
                <a:lnTo>
                  <a:pt x="2523" y="1626"/>
                </a:lnTo>
                <a:lnTo>
                  <a:pt x="2535" y="1613"/>
                </a:lnTo>
                <a:lnTo>
                  <a:pt x="2535" y="1613"/>
                </a:lnTo>
                <a:lnTo>
                  <a:pt x="2519" y="1604"/>
                </a:lnTo>
                <a:lnTo>
                  <a:pt x="2512" y="1600"/>
                </a:lnTo>
                <a:lnTo>
                  <a:pt x="2505" y="1595"/>
                </a:lnTo>
                <a:lnTo>
                  <a:pt x="2505" y="1595"/>
                </a:lnTo>
                <a:close/>
                <a:moveTo>
                  <a:pt x="2013" y="1660"/>
                </a:moveTo>
                <a:lnTo>
                  <a:pt x="2013" y="1660"/>
                </a:lnTo>
                <a:lnTo>
                  <a:pt x="2039" y="1655"/>
                </a:lnTo>
                <a:lnTo>
                  <a:pt x="2052" y="1652"/>
                </a:lnTo>
                <a:lnTo>
                  <a:pt x="2066" y="1650"/>
                </a:lnTo>
                <a:lnTo>
                  <a:pt x="2066" y="1650"/>
                </a:lnTo>
                <a:lnTo>
                  <a:pt x="2053" y="1638"/>
                </a:lnTo>
                <a:lnTo>
                  <a:pt x="2040" y="1626"/>
                </a:lnTo>
                <a:lnTo>
                  <a:pt x="2013" y="1601"/>
                </a:lnTo>
                <a:lnTo>
                  <a:pt x="2013" y="1601"/>
                </a:lnTo>
                <a:lnTo>
                  <a:pt x="2013" y="1660"/>
                </a:lnTo>
                <a:lnTo>
                  <a:pt x="2013" y="1660"/>
                </a:lnTo>
                <a:close/>
                <a:moveTo>
                  <a:pt x="159" y="1615"/>
                </a:moveTo>
                <a:lnTo>
                  <a:pt x="159" y="1615"/>
                </a:lnTo>
                <a:lnTo>
                  <a:pt x="166" y="1615"/>
                </a:lnTo>
                <a:lnTo>
                  <a:pt x="169" y="1615"/>
                </a:lnTo>
                <a:lnTo>
                  <a:pt x="171" y="1614"/>
                </a:lnTo>
                <a:lnTo>
                  <a:pt x="171" y="1614"/>
                </a:lnTo>
                <a:lnTo>
                  <a:pt x="168" y="1611"/>
                </a:lnTo>
                <a:lnTo>
                  <a:pt x="165" y="1609"/>
                </a:lnTo>
                <a:lnTo>
                  <a:pt x="162" y="1605"/>
                </a:lnTo>
                <a:lnTo>
                  <a:pt x="159" y="1602"/>
                </a:lnTo>
                <a:lnTo>
                  <a:pt x="159" y="1602"/>
                </a:lnTo>
                <a:lnTo>
                  <a:pt x="159" y="1615"/>
                </a:lnTo>
                <a:lnTo>
                  <a:pt x="159" y="1615"/>
                </a:lnTo>
                <a:close/>
                <a:moveTo>
                  <a:pt x="2370" y="1622"/>
                </a:moveTo>
                <a:lnTo>
                  <a:pt x="2370" y="1622"/>
                </a:lnTo>
                <a:lnTo>
                  <a:pt x="2372" y="1625"/>
                </a:lnTo>
                <a:lnTo>
                  <a:pt x="2373" y="1628"/>
                </a:lnTo>
                <a:lnTo>
                  <a:pt x="2374" y="1635"/>
                </a:lnTo>
                <a:lnTo>
                  <a:pt x="2374" y="1642"/>
                </a:lnTo>
                <a:lnTo>
                  <a:pt x="2375" y="1648"/>
                </a:lnTo>
                <a:lnTo>
                  <a:pt x="2375" y="1648"/>
                </a:lnTo>
                <a:lnTo>
                  <a:pt x="2377" y="1652"/>
                </a:lnTo>
                <a:lnTo>
                  <a:pt x="2381" y="1656"/>
                </a:lnTo>
                <a:lnTo>
                  <a:pt x="2390" y="1666"/>
                </a:lnTo>
                <a:lnTo>
                  <a:pt x="2400" y="1676"/>
                </a:lnTo>
                <a:lnTo>
                  <a:pt x="2404" y="1679"/>
                </a:lnTo>
                <a:lnTo>
                  <a:pt x="2407" y="1681"/>
                </a:lnTo>
                <a:lnTo>
                  <a:pt x="2407" y="1681"/>
                </a:lnTo>
                <a:lnTo>
                  <a:pt x="2411" y="1681"/>
                </a:lnTo>
                <a:lnTo>
                  <a:pt x="2413" y="1681"/>
                </a:lnTo>
                <a:lnTo>
                  <a:pt x="2419" y="1681"/>
                </a:lnTo>
                <a:lnTo>
                  <a:pt x="2419" y="1681"/>
                </a:lnTo>
                <a:lnTo>
                  <a:pt x="2428" y="1682"/>
                </a:lnTo>
                <a:lnTo>
                  <a:pt x="2437" y="1684"/>
                </a:lnTo>
                <a:lnTo>
                  <a:pt x="2445" y="1687"/>
                </a:lnTo>
                <a:lnTo>
                  <a:pt x="2453" y="1691"/>
                </a:lnTo>
                <a:lnTo>
                  <a:pt x="2453" y="1691"/>
                </a:lnTo>
                <a:lnTo>
                  <a:pt x="2453" y="1688"/>
                </a:lnTo>
                <a:lnTo>
                  <a:pt x="2455" y="1687"/>
                </a:lnTo>
                <a:lnTo>
                  <a:pt x="2457" y="1686"/>
                </a:lnTo>
                <a:lnTo>
                  <a:pt x="2458" y="1684"/>
                </a:lnTo>
                <a:lnTo>
                  <a:pt x="2458" y="1684"/>
                </a:lnTo>
                <a:lnTo>
                  <a:pt x="2452" y="1677"/>
                </a:lnTo>
                <a:lnTo>
                  <a:pt x="2447" y="1668"/>
                </a:lnTo>
                <a:lnTo>
                  <a:pt x="2443" y="1660"/>
                </a:lnTo>
                <a:lnTo>
                  <a:pt x="2439" y="1651"/>
                </a:lnTo>
                <a:lnTo>
                  <a:pt x="2432" y="1631"/>
                </a:lnTo>
                <a:lnTo>
                  <a:pt x="2426" y="1611"/>
                </a:lnTo>
                <a:lnTo>
                  <a:pt x="2426" y="1611"/>
                </a:lnTo>
                <a:lnTo>
                  <a:pt x="2397" y="1616"/>
                </a:lnTo>
                <a:lnTo>
                  <a:pt x="2383" y="1619"/>
                </a:lnTo>
                <a:lnTo>
                  <a:pt x="2370" y="1622"/>
                </a:lnTo>
                <a:lnTo>
                  <a:pt x="2370" y="1622"/>
                </a:lnTo>
                <a:close/>
                <a:moveTo>
                  <a:pt x="2294" y="1636"/>
                </a:moveTo>
                <a:lnTo>
                  <a:pt x="2294" y="1636"/>
                </a:lnTo>
                <a:lnTo>
                  <a:pt x="2276" y="1640"/>
                </a:lnTo>
                <a:lnTo>
                  <a:pt x="2256" y="1644"/>
                </a:lnTo>
                <a:lnTo>
                  <a:pt x="2216" y="1651"/>
                </a:lnTo>
                <a:lnTo>
                  <a:pt x="2174" y="1659"/>
                </a:lnTo>
                <a:lnTo>
                  <a:pt x="2136" y="1667"/>
                </a:lnTo>
                <a:lnTo>
                  <a:pt x="2136" y="1667"/>
                </a:lnTo>
                <a:lnTo>
                  <a:pt x="2225" y="1748"/>
                </a:lnTo>
                <a:lnTo>
                  <a:pt x="2314" y="1829"/>
                </a:lnTo>
                <a:lnTo>
                  <a:pt x="2496" y="1990"/>
                </a:lnTo>
                <a:lnTo>
                  <a:pt x="2496" y="1990"/>
                </a:lnTo>
                <a:lnTo>
                  <a:pt x="2499" y="1977"/>
                </a:lnTo>
                <a:lnTo>
                  <a:pt x="2502" y="1964"/>
                </a:lnTo>
                <a:lnTo>
                  <a:pt x="2510" y="1940"/>
                </a:lnTo>
                <a:lnTo>
                  <a:pt x="2510" y="1940"/>
                </a:lnTo>
                <a:lnTo>
                  <a:pt x="2508" y="1935"/>
                </a:lnTo>
                <a:lnTo>
                  <a:pt x="2506" y="1930"/>
                </a:lnTo>
                <a:lnTo>
                  <a:pt x="2505" y="1924"/>
                </a:lnTo>
                <a:lnTo>
                  <a:pt x="2505" y="1917"/>
                </a:lnTo>
                <a:lnTo>
                  <a:pt x="2505" y="1904"/>
                </a:lnTo>
                <a:lnTo>
                  <a:pt x="2505" y="1889"/>
                </a:lnTo>
                <a:lnTo>
                  <a:pt x="2505" y="1889"/>
                </a:lnTo>
                <a:lnTo>
                  <a:pt x="2504" y="1877"/>
                </a:lnTo>
                <a:lnTo>
                  <a:pt x="2503" y="1866"/>
                </a:lnTo>
                <a:lnTo>
                  <a:pt x="2501" y="1855"/>
                </a:lnTo>
                <a:lnTo>
                  <a:pt x="2500" y="1844"/>
                </a:lnTo>
                <a:lnTo>
                  <a:pt x="2500" y="1844"/>
                </a:lnTo>
                <a:lnTo>
                  <a:pt x="2500" y="1808"/>
                </a:lnTo>
                <a:lnTo>
                  <a:pt x="2499" y="1791"/>
                </a:lnTo>
                <a:lnTo>
                  <a:pt x="2497" y="1784"/>
                </a:lnTo>
                <a:lnTo>
                  <a:pt x="2496" y="1776"/>
                </a:lnTo>
                <a:lnTo>
                  <a:pt x="2496" y="1776"/>
                </a:lnTo>
                <a:lnTo>
                  <a:pt x="2490" y="1775"/>
                </a:lnTo>
                <a:lnTo>
                  <a:pt x="2484" y="1776"/>
                </a:lnTo>
                <a:lnTo>
                  <a:pt x="2470" y="1778"/>
                </a:lnTo>
                <a:lnTo>
                  <a:pt x="2458" y="1781"/>
                </a:lnTo>
                <a:lnTo>
                  <a:pt x="2452" y="1782"/>
                </a:lnTo>
                <a:lnTo>
                  <a:pt x="2446" y="1783"/>
                </a:lnTo>
                <a:lnTo>
                  <a:pt x="2446" y="1783"/>
                </a:lnTo>
                <a:lnTo>
                  <a:pt x="2437" y="1782"/>
                </a:lnTo>
                <a:lnTo>
                  <a:pt x="2429" y="1779"/>
                </a:lnTo>
                <a:lnTo>
                  <a:pt x="2414" y="1773"/>
                </a:lnTo>
                <a:lnTo>
                  <a:pt x="2414" y="1773"/>
                </a:lnTo>
                <a:lnTo>
                  <a:pt x="2407" y="1772"/>
                </a:lnTo>
                <a:lnTo>
                  <a:pt x="2401" y="1771"/>
                </a:lnTo>
                <a:lnTo>
                  <a:pt x="2396" y="1771"/>
                </a:lnTo>
                <a:lnTo>
                  <a:pt x="2392" y="1768"/>
                </a:lnTo>
                <a:lnTo>
                  <a:pt x="2392" y="1768"/>
                </a:lnTo>
                <a:lnTo>
                  <a:pt x="2389" y="1765"/>
                </a:lnTo>
                <a:lnTo>
                  <a:pt x="2388" y="1761"/>
                </a:lnTo>
                <a:lnTo>
                  <a:pt x="2388" y="1756"/>
                </a:lnTo>
                <a:lnTo>
                  <a:pt x="2387" y="1751"/>
                </a:lnTo>
                <a:lnTo>
                  <a:pt x="2387" y="1751"/>
                </a:lnTo>
                <a:lnTo>
                  <a:pt x="2383" y="1739"/>
                </a:lnTo>
                <a:lnTo>
                  <a:pt x="2381" y="1734"/>
                </a:lnTo>
                <a:lnTo>
                  <a:pt x="2381" y="1731"/>
                </a:lnTo>
                <a:lnTo>
                  <a:pt x="2382" y="1728"/>
                </a:lnTo>
                <a:lnTo>
                  <a:pt x="2382" y="1728"/>
                </a:lnTo>
                <a:lnTo>
                  <a:pt x="2364" y="1701"/>
                </a:lnTo>
                <a:lnTo>
                  <a:pt x="2355" y="1688"/>
                </a:lnTo>
                <a:lnTo>
                  <a:pt x="2345" y="1676"/>
                </a:lnTo>
                <a:lnTo>
                  <a:pt x="2345" y="1676"/>
                </a:lnTo>
                <a:lnTo>
                  <a:pt x="2339" y="1675"/>
                </a:lnTo>
                <a:lnTo>
                  <a:pt x="2335" y="1673"/>
                </a:lnTo>
                <a:lnTo>
                  <a:pt x="2327" y="1669"/>
                </a:lnTo>
                <a:lnTo>
                  <a:pt x="2315" y="1660"/>
                </a:lnTo>
                <a:lnTo>
                  <a:pt x="2315" y="1660"/>
                </a:lnTo>
                <a:lnTo>
                  <a:pt x="2310" y="1658"/>
                </a:lnTo>
                <a:lnTo>
                  <a:pt x="2305" y="1656"/>
                </a:lnTo>
                <a:lnTo>
                  <a:pt x="2301" y="1653"/>
                </a:lnTo>
                <a:lnTo>
                  <a:pt x="2299" y="1651"/>
                </a:lnTo>
                <a:lnTo>
                  <a:pt x="2299" y="1648"/>
                </a:lnTo>
                <a:lnTo>
                  <a:pt x="2299" y="1648"/>
                </a:lnTo>
                <a:lnTo>
                  <a:pt x="2299" y="1647"/>
                </a:lnTo>
                <a:lnTo>
                  <a:pt x="2300" y="1646"/>
                </a:lnTo>
                <a:lnTo>
                  <a:pt x="2303" y="1645"/>
                </a:lnTo>
                <a:lnTo>
                  <a:pt x="2307" y="1644"/>
                </a:lnTo>
                <a:lnTo>
                  <a:pt x="2310" y="1644"/>
                </a:lnTo>
                <a:lnTo>
                  <a:pt x="2310" y="1644"/>
                </a:lnTo>
                <a:lnTo>
                  <a:pt x="2306" y="1641"/>
                </a:lnTo>
                <a:lnTo>
                  <a:pt x="2302" y="1638"/>
                </a:lnTo>
                <a:lnTo>
                  <a:pt x="2298" y="1636"/>
                </a:lnTo>
                <a:lnTo>
                  <a:pt x="2296" y="1636"/>
                </a:lnTo>
                <a:lnTo>
                  <a:pt x="2294" y="1636"/>
                </a:lnTo>
                <a:lnTo>
                  <a:pt x="2294" y="1636"/>
                </a:lnTo>
                <a:close/>
                <a:moveTo>
                  <a:pt x="159" y="1776"/>
                </a:moveTo>
                <a:lnTo>
                  <a:pt x="159" y="1776"/>
                </a:lnTo>
                <a:lnTo>
                  <a:pt x="261" y="1776"/>
                </a:lnTo>
                <a:lnTo>
                  <a:pt x="261" y="1776"/>
                </a:lnTo>
                <a:lnTo>
                  <a:pt x="261" y="1710"/>
                </a:lnTo>
                <a:lnTo>
                  <a:pt x="261" y="1710"/>
                </a:lnTo>
                <a:lnTo>
                  <a:pt x="249" y="1696"/>
                </a:lnTo>
                <a:lnTo>
                  <a:pt x="235" y="1683"/>
                </a:lnTo>
                <a:lnTo>
                  <a:pt x="208" y="1654"/>
                </a:lnTo>
                <a:lnTo>
                  <a:pt x="208" y="1654"/>
                </a:lnTo>
                <a:lnTo>
                  <a:pt x="200" y="1644"/>
                </a:lnTo>
                <a:lnTo>
                  <a:pt x="195" y="1639"/>
                </a:lnTo>
                <a:lnTo>
                  <a:pt x="193" y="1638"/>
                </a:lnTo>
                <a:lnTo>
                  <a:pt x="190" y="1637"/>
                </a:lnTo>
                <a:lnTo>
                  <a:pt x="190" y="1637"/>
                </a:lnTo>
                <a:lnTo>
                  <a:pt x="183" y="1636"/>
                </a:lnTo>
                <a:lnTo>
                  <a:pt x="176" y="1637"/>
                </a:lnTo>
                <a:lnTo>
                  <a:pt x="168" y="1637"/>
                </a:lnTo>
                <a:lnTo>
                  <a:pt x="160" y="1637"/>
                </a:lnTo>
                <a:lnTo>
                  <a:pt x="160" y="1637"/>
                </a:lnTo>
                <a:lnTo>
                  <a:pt x="159" y="1670"/>
                </a:lnTo>
                <a:lnTo>
                  <a:pt x="159" y="1706"/>
                </a:lnTo>
                <a:lnTo>
                  <a:pt x="159" y="1776"/>
                </a:lnTo>
                <a:lnTo>
                  <a:pt x="159" y="1776"/>
                </a:lnTo>
                <a:close/>
                <a:moveTo>
                  <a:pt x="251" y="1649"/>
                </a:moveTo>
                <a:lnTo>
                  <a:pt x="251" y="1649"/>
                </a:lnTo>
                <a:lnTo>
                  <a:pt x="256" y="1656"/>
                </a:lnTo>
                <a:lnTo>
                  <a:pt x="259" y="1659"/>
                </a:lnTo>
                <a:lnTo>
                  <a:pt x="260" y="1659"/>
                </a:lnTo>
                <a:lnTo>
                  <a:pt x="261" y="1659"/>
                </a:lnTo>
                <a:lnTo>
                  <a:pt x="261" y="1659"/>
                </a:lnTo>
                <a:lnTo>
                  <a:pt x="261" y="1637"/>
                </a:lnTo>
                <a:lnTo>
                  <a:pt x="261" y="1637"/>
                </a:lnTo>
                <a:lnTo>
                  <a:pt x="238" y="1637"/>
                </a:lnTo>
                <a:lnTo>
                  <a:pt x="238" y="1637"/>
                </a:lnTo>
                <a:lnTo>
                  <a:pt x="240" y="1640"/>
                </a:lnTo>
                <a:lnTo>
                  <a:pt x="243" y="1643"/>
                </a:lnTo>
                <a:lnTo>
                  <a:pt x="251" y="1649"/>
                </a:lnTo>
                <a:lnTo>
                  <a:pt x="251" y="1649"/>
                </a:lnTo>
                <a:close/>
                <a:moveTo>
                  <a:pt x="1553" y="1711"/>
                </a:moveTo>
                <a:lnTo>
                  <a:pt x="1553" y="1711"/>
                </a:lnTo>
                <a:lnTo>
                  <a:pt x="1558" y="1713"/>
                </a:lnTo>
                <a:lnTo>
                  <a:pt x="1560" y="1714"/>
                </a:lnTo>
                <a:lnTo>
                  <a:pt x="1564" y="1715"/>
                </a:lnTo>
                <a:lnTo>
                  <a:pt x="1564" y="1715"/>
                </a:lnTo>
                <a:lnTo>
                  <a:pt x="1570" y="1699"/>
                </a:lnTo>
                <a:lnTo>
                  <a:pt x="1577" y="1683"/>
                </a:lnTo>
                <a:lnTo>
                  <a:pt x="1584" y="1667"/>
                </a:lnTo>
                <a:lnTo>
                  <a:pt x="1590" y="1651"/>
                </a:lnTo>
                <a:lnTo>
                  <a:pt x="1590" y="1651"/>
                </a:lnTo>
                <a:lnTo>
                  <a:pt x="1580" y="1646"/>
                </a:lnTo>
                <a:lnTo>
                  <a:pt x="1580" y="1646"/>
                </a:lnTo>
                <a:lnTo>
                  <a:pt x="1566" y="1679"/>
                </a:lnTo>
                <a:lnTo>
                  <a:pt x="1553" y="1711"/>
                </a:lnTo>
                <a:lnTo>
                  <a:pt x="1553" y="1711"/>
                </a:lnTo>
                <a:close/>
                <a:moveTo>
                  <a:pt x="2428" y="2456"/>
                </a:moveTo>
                <a:lnTo>
                  <a:pt x="2428" y="2456"/>
                </a:lnTo>
                <a:lnTo>
                  <a:pt x="2426" y="2451"/>
                </a:lnTo>
                <a:lnTo>
                  <a:pt x="2426" y="2447"/>
                </a:lnTo>
                <a:lnTo>
                  <a:pt x="2426" y="2444"/>
                </a:lnTo>
                <a:lnTo>
                  <a:pt x="2428" y="2441"/>
                </a:lnTo>
                <a:lnTo>
                  <a:pt x="2431" y="2439"/>
                </a:lnTo>
                <a:lnTo>
                  <a:pt x="2434" y="2437"/>
                </a:lnTo>
                <a:lnTo>
                  <a:pt x="2442" y="2435"/>
                </a:lnTo>
                <a:lnTo>
                  <a:pt x="2462" y="2432"/>
                </a:lnTo>
                <a:lnTo>
                  <a:pt x="2471" y="2430"/>
                </a:lnTo>
                <a:lnTo>
                  <a:pt x="2477" y="2427"/>
                </a:lnTo>
                <a:lnTo>
                  <a:pt x="2477" y="2427"/>
                </a:lnTo>
                <a:lnTo>
                  <a:pt x="2484" y="2420"/>
                </a:lnTo>
                <a:lnTo>
                  <a:pt x="2487" y="2415"/>
                </a:lnTo>
                <a:lnTo>
                  <a:pt x="2489" y="2410"/>
                </a:lnTo>
                <a:lnTo>
                  <a:pt x="2489" y="2410"/>
                </a:lnTo>
                <a:lnTo>
                  <a:pt x="2489" y="2405"/>
                </a:lnTo>
                <a:lnTo>
                  <a:pt x="2489" y="2400"/>
                </a:lnTo>
                <a:lnTo>
                  <a:pt x="2489" y="2394"/>
                </a:lnTo>
                <a:lnTo>
                  <a:pt x="2490" y="2388"/>
                </a:lnTo>
                <a:lnTo>
                  <a:pt x="2490" y="2388"/>
                </a:lnTo>
                <a:lnTo>
                  <a:pt x="2493" y="2375"/>
                </a:lnTo>
                <a:lnTo>
                  <a:pt x="2498" y="2363"/>
                </a:lnTo>
                <a:lnTo>
                  <a:pt x="2502" y="2351"/>
                </a:lnTo>
                <a:lnTo>
                  <a:pt x="2503" y="2346"/>
                </a:lnTo>
                <a:lnTo>
                  <a:pt x="2504" y="2341"/>
                </a:lnTo>
                <a:lnTo>
                  <a:pt x="2504" y="2341"/>
                </a:lnTo>
                <a:lnTo>
                  <a:pt x="2504" y="2331"/>
                </a:lnTo>
                <a:lnTo>
                  <a:pt x="2502" y="2320"/>
                </a:lnTo>
                <a:lnTo>
                  <a:pt x="2498" y="2297"/>
                </a:lnTo>
                <a:lnTo>
                  <a:pt x="2498" y="2297"/>
                </a:lnTo>
                <a:lnTo>
                  <a:pt x="2496" y="2273"/>
                </a:lnTo>
                <a:lnTo>
                  <a:pt x="2495" y="2262"/>
                </a:lnTo>
                <a:lnTo>
                  <a:pt x="2493" y="2252"/>
                </a:lnTo>
                <a:lnTo>
                  <a:pt x="2493" y="2252"/>
                </a:lnTo>
                <a:lnTo>
                  <a:pt x="2490" y="2243"/>
                </a:lnTo>
                <a:lnTo>
                  <a:pt x="2486" y="2235"/>
                </a:lnTo>
                <a:lnTo>
                  <a:pt x="2482" y="2227"/>
                </a:lnTo>
                <a:lnTo>
                  <a:pt x="2478" y="2217"/>
                </a:lnTo>
                <a:lnTo>
                  <a:pt x="2478" y="2217"/>
                </a:lnTo>
                <a:lnTo>
                  <a:pt x="2477" y="2206"/>
                </a:lnTo>
                <a:lnTo>
                  <a:pt x="2476" y="2194"/>
                </a:lnTo>
                <a:lnTo>
                  <a:pt x="2477" y="2183"/>
                </a:lnTo>
                <a:lnTo>
                  <a:pt x="2478" y="2171"/>
                </a:lnTo>
                <a:lnTo>
                  <a:pt x="2482" y="2147"/>
                </a:lnTo>
                <a:lnTo>
                  <a:pt x="2485" y="2125"/>
                </a:lnTo>
                <a:lnTo>
                  <a:pt x="2485" y="2125"/>
                </a:lnTo>
                <a:lnTo>
                  <a:pt x="2488" y="2104"/>
                </a:lnTo>
                <a:lnTo>
                  <a:pt x="2491" y="2081"/>
                </a:lnTo>
                <a:lnTo>
                  <a:pt x="2491" y="2081"/>
                </a:lnTo>
                <a:lnTo>
                  <a:pt x="2494" y="2057"/>
                </a:lnTo>
                <a:lnTo>
                  <a:pt x="2495" y="2044"/>
                </a:lnTo>
                <a:lnTo>
                  <a:pt x="2494" y="2038"/>
                </a:lnTo>
                <a:lnTo>
                  <a:pt x="2494" y="2034"/>
                </a:lnTo>
                <a:lnTo>
                  <a:pt x="2494" y="2034"/>
                </a:lnTo>
                <a:lnTo>
                  <a:pt x="2492" y="2031"/>
                </a:lnTo>
                <a:lnTo>
                  <a:pt x="2490" y="2029"/>
                </a:lnTo>
                <a:lnTo>
                  <a:pt x="2484" y="2023"/>
                </a:lnTo>
                <a:lnTo>
                  <a:pt x="2469" y="2010"/>
                </a:lnTo>
                <a:lnTo>
                  <a:pt x="2469" y="2010"/>
                </a:lnTo>
                <a:lnTo>
                  <a:pt x="2282" y="1842"/>
                </a:lnTo>
                <a:lnTo>
                  <a:pt x="2188" y="1759"/>
                </a:lnTo>
                <a:lnTo>
                  <a:pt x="2095" y="1676"/>
                </a:lnTo>
                <a:lnTo>
                  <a:pt x="2095" y="1676"/>
                </a:lnTo>
                <a:lnTo>
                  <a:pt x="2076" y="1679"/>
                </a:lnTo>
                <a:lnTo>
                  <a:pt x="2054" y="1683"/>
                </a:lnTo>
                <a:lnTo>
                  <a:pt x="2013" y="1692"/>
                </a:lnTo>
                <a:lnTo>
                  <a:pt x="2013" y="1692"/>
                </a:lnTo>
                <a:lnTo>
                  <a:pt x="2013" y="2462"/>
                </a:lnTo>
                <a:lnTo>
                  <a:pt x="2013" y="2462"/>
                </a:lnTo>
                <a:lnTo>
                  <a:pt x="2433" y="2462"/>
                </a:lnTo>
                <a:lnTo>
                  <a:pt x="2433" y="2462"/>
                </a:lnTo>
                <a:lnTo>
                  <a:pt x="2434" y="2461"/>
                </a:lnTo>
                <a:lnTo>
                  <a:pt x="2434" y="2460"/>
                </a:lnTo>
                <a:lnTo>
                  <a:pt x="2432" y="2459"/>
                </a:lnTo>
                <a:lnTo>
                  <a:pt x="2430" y="2458"/>
                </a:lnTo>
                <a:lnTo>
                  <a:pt x="2428" y="2456"/>
                </a:lnTo>
                <a:lnTo>
                  <a:pt x="2428" y="2456"/>
                </a:lnTo>
                <a:close/>
                <a:moveTo>
                  <a:pt x="1961" y="1701"/>
                </a:moveTo>
                <a:lnTo>
                  <a:pt x="1961" y="1701"/>
                </a:lnTo>
                <a:lnTo>
                  <a:pt x="1953" y="1702"/>
                </a:lnTo>
                <a:lnTo>
                  <a:pt x="1944" y="1704"/>
                </a:lnTo>
                <a:lnTo>
                  <a:pt x="1924" y="1709"/>
                </a:lnTo>
                <a:lnTo>
                  <a:pt x="1924" y="1709"/>
                </a:lnTo>
                <a:lnTo>
                  <a:pt x="1885" y="1716"/>
                </a:lnTo>
                <a:lnTo>
                  <a:pt x="1885" y="1716"/>
                </a:lnTo>
                <a:lnTo>
                  <a:pt x="1884" y="1774"/>
                </a:lnTo>
                <a:lnTo>
                  <a:pt x="1885" y="1803"/>
                </a:lnTo>
                <a:lnTo>
                  <a:pt x="1886" y="1832"/>
                </a:lnTo>
                <a:lnTo>
                  <a:pt x="1886" y="1832"/>
                </a:lnTo>
                <a:lnTo>
                  <a:pt x="1906" y="1800"/>
                </a:lnTo>
                <a:lnTo>
                  <a:pt x="1928" y="1769"/>
                </a:lnTo>
                <a:lnTo>
                  <a:pt x="1948" y="1737"/>
                </a:lnTo>
                <a:lnTo>
                  <a:pt x="1968" y="1705"/>
                </a:lnTo>
                <a:lnTo>
                  <a:pt x="1968" y="1705"/>
                </a:lnTo>
                <a:lnTo>
                  <a:pt x="1967" y="1703"/>
                </a:lnTo>
                <a:lnTo>
                  <a:pt x="1965" y="1702"/>
                </a:lnTo>
                <a:lnTo>
                  <a:pt x="1961" y="1701"/>
                </a:lnTo>
                <a:lnTo>
                  <a:pt x="1961" y="1701"/>
                </a:lnTo>
                <a:close/>
                <a:moveTo>
                  <a:pt x="3225" y="2462"/>
                </a:moveTo>
                <a:lnTo>
                  <a:pt x="3225" y="2462"/>
                </a:lnTo>
                <a:lnTo>
                  <a:pt x="3286" y="2462"/>
                </a:lnTo>
                <a:lnTo>
                  <a:pt x="3316" y="2462"/>
                </a:lnTo>
                <a:lnTo>
                  <a:pt x="3347" y="2461"/>
                </a:lnTo>
                <a:lnTo>
                  <a:pt x="3347" y="2461"/>
                </a:lnTo>
                <a:lnTo>
                  <a:pt x="3336" y="2458"/>
                </a:lnTo>
                <a:lnTo>
                  <a:pt x="3332" y="2456"/>
                </a:lnTo>
                <a:lnTo>
                  <a:pt x="3327" y="2453"/>
                </a:lnTo>
                <a:lnTo>
                  <a:pt x="3324" y="2450"/>
                </a:lnTo>
                <a:lnTo>
                  <a:pt x="3321" y="2446"/>
                </a:lnTo>
                <a:lnTo>
                  <a:pt x="3320" y="2442"/>
                </a:lnTo>
                <a:lnTo>
                  <a:pt x="3320" y="2438"/>
                </a:lnTo>
                <a:lnTo>
                  <a:pt x="3320" y="2438"/>
                </a:lnTo>
                <a:lnTo>
                  <a:pt x="3321" y="2433"/>
                </a:lnTo>
                <a:lnTo>
                  <a:pt x="3325" y="2430"/>
                </a:lnTo>
                <a:lnTo>
                  <a:pt x="3329" y="2427"/>
                </a:lnTo>
                <a:lnTo>
                  <a:pt x="3335" y="2425"/>
                </a:lnTo>
                <a:lnTo>
                  <a:pt x="3341" y="2424"/>
                </a:lnTo>
                <a:lnTo>
                  <a:pt x="3348" y="2423"/>
                </a:lnTo>
                <a:lnTo>
                  <a:pt x="3362" y="2423"/>
                </a:lnTo>
                <a:lnTo>
                  <a:pt x="3362" y="2423"/>
                </a:lnTo>
                <a:lnTo>
                  <a:pt x="3369" y="2417"/>
                </a:lnTo>
                <a:lnTo>
                  <a:pt x="3378" y="2411"/>
                </a:lnTo>
                <a:lnTo>
                  <a:pt x="3386" y="2404"/>
                </a:lnTo>
                <a:lnTo>
                  <a:pt x="3390" y="2400"/>
                </a:lnTo>
                <a:lnTo>
                  <a:pt x="3393" y="2396"/>
                </a:lnTo>
                <a:lnTo>
                  <a:pt x="3393" y="2396"/>
                </a:lnTo>
                <a:lnTo>
                  <a:pt x="3395" y="2388"/>
                </a:lnTo>
                <a:lnTo>
                  <a:pt x="3396" y="2378"/>
                </a:lnTo>
                <a:lnTo>
                  <a:pt x="3397" y="2359"/>
                </a:lnTo>
                <a:lnTo>
                  <a:pt x="3397" y="2359"/>
                </a:lnTo>
                <a:lnTo>
                  <a:pt x="3402" y="2331"/>
                </a:lnTo>
                <a:lnTo>
                  <a:pt x="3407" y="2304"/>
                </a:lnTo>
                <a:lnTo>
                  <a:pt x="3409" y="2290"/>
                </a:lnTo>
                <a:lnTo>
                  <a:pt x="3411" y="2274"/>
                </a:lnTo>
                <a:lnTo>
                  <a:pt x="3411" y="2260"/>
                </a:lnTo>
                <a:lnTo>
                  <a:pt x="3411" y="2246"/>
                </a:lnTo>
                <a:lnTo>
                  <a:pt x="3411" y="2246"/>
                </a:lnTo>
                <a:lnTo>
                  <a:pt x="3409" y="2230"/>
                </a:lnTo>
                <a:lnTo>
                  <a:pt x="3406" y="2213"/>
                </a:lnTo>
                <a:lnTo>
                  <a:pt x="3404" y="2197"/>
                </a:lnTo>
                <a:lnTo>
                  <a:pt x="3404" y="2188"/>
                </a:lnTo>
                <a:lnTo>
                  <a:pt x="3404" y="2180"/>
                </a:lnTo>
                <a:lnTo>
                  <a:pt x="3404" y="2180"/>
                </a:lnTo>
                <a:lnTo>
                  <a:pt x="3405" y="2170"/>
                </a:lnTo>
                <a:lnTo>
                  <a:pt x="3407" y="2160"/>
                </a:lnTo>
                <a:lnTo>
                  <a:pt x="3412" y="2140"/>
                </a:lnTo>
                <a:lnTo>
                  <a:pt x="3417" y="2120"/>
                </a:lnTo>
                <a:lnTo>
                  <a:pt x="3421" y="2100"/>
                </a:lnTo>
                <a:lnTo>
                  <a:pt x="3421" y="2100"/>
                </a:lnTo>
                <a:lnTo>
                  <a:pt x="3425" y="2068"/>
                </a:lnTo>
                <a:lnTo>
                  <a:pt x="3428" y="2051"/>
                </a:lnTo>
                <a:lnTo>
                  <a:pt x="3430" y="2035"/>
                </a:lnTo>
                <a:lnTo>
                  <a:pt x="3430" y="2035"/>
                </a:lnTo>
                <a:lnTo>
                  <a:pt x="3433" y="2025"/>
                </a:lnTo>
                <a:lnTo>
                  <a:pt x="3435" y="2020"/>
                </a:lnTo>
                <a:lnTo>
                  <a:pt x="3435" y="2015"/>
                </a:lnTo>
                <a:lnTo>
                  <a:pt x="3435" y="2015"/>
                </a:lnTo>
                <a:lnTo>
                  <a:pt x="3434" y="2013"/>
                </a:lnTo>
                <a:lnTo>
                  <a:pt x="3432" y="2011"/>
                </a:lnTo>
                <a:lnTo>
                  <a:pt x="3427" y="2007"/>
                </a:lnTo>
                <a:lnTo>
                  <a:pt x="3422" y="2002"/>
                </a:lnTo>
                <a:lnTo>
                  <a:pt x="3420" y="2000"/>
                </a:lnTo>
                <a:lnTo>
                  <a:pt x="3420" y="1997"/>
                </a:lnTo>
                <a:lnTo>
                  <a:pt x="3420" y="1997"/>
                </a:lnTo>
                <a:lnTo>
                  <a:pt x="3420" y="1990"/>
                </a:lnTo>
                <a:lnTo>
                  <a:pt x="3421" y="1982"/>
                </a:lnTo>
                <a:lnTo>
                  <a:pt x="3425" y="1966"/>
                </a:lnTo>
                <a:lnTo>
                  <a:pt x="3425" y="1966"/>
                </a:lnTo>
                <a:lnTo>
                  <a:pt x="3430" y="1951"/>
                </a:lnTo>
                <a:lnTo>
                  <a:pt x="3432" y="1943"/>
                </a:lnTo>
                <a:lnTo>
                  <a:pt x="3433" y="1936"/>
                </a:lnTo>
                <a:lnTo>
                  <a:pt x="3433" y="1936"/>
                </a:lnTo>
                <a:lnTo>
                  <a:pt x="3434" y="1927"/>
                </a:lnTo>
                <a:lnTo>
                  <a:pt x="3433" y="1918"/>
                </a:lnTo>
                <a:lnTo>
                  <a:pt x="3432" y="1902"/>
                </a:lnTo>
                <a:lnTo>
                  <a:pt x="3426" y="1872"/>
                </a:lnTo>
                <a:lnTo>
                  <a:pt x="3426" y="1872"/>
                </a:lnTo>
                <a:lnTo>
                  <a:pt x="3422" y="1843"/>
                </a:lnTo>
                <a:lnTo>
                  <a:pt x="3419" y="1831"/>
                </a:lnTo>
                <a:lnTo>
                  <a:pt x="3417" y="1826"/>
                </a:lnTo>
                <a:lnTo>
                  <a:pt x="3414" y="1820"/>
                </a:lnTo>
                <a:lnTo>
                  <a:pt x="3414" y="1820"/>
                </a:lnTo>
                <a:lnTo>
                  <a:pt x="3406" y="1822"/>
                </a:lnTo>
                <a:lnTo>
                  <a:pt x="3398" y="1823"/>
                </a:lnTo>
                <a:lnTo>
                  <a:pt x="3391" y="1823"/>
                </a:lnTo>
                <a:lnTo>
                  <a:pt x="3383" y="1821"/>
                </a:lnTo>
                <a:lnTo>
                  <a:pt x="3377" y="1820"/>
                </a:lnTo>
                <a:lnTo>
                  <a:pt x="3370" y="1817"/>
                </a:lnTo>
                <a:lnTo>
                  <a:pt x="3359" y="1810"/>
                </a:lnTo>
                <a:lnTo>
                  <a:pt x="3348" y="1801"/>
                </a:lnTo>
                <a:lnTo>
                  <a:pt x="3337" y="1793"/>
                </a:lnTo>
                <a:lnTo>
                  <a:pt x="3327" y="1784"/>
                </a:lnTo>
                <a:lnTo>
                  <a:pt x="3315" y="1775"/>
                </a:lnTo>
                <a:lnTo>
                  <a:pt x="3315" y="1775"/>
                </a:lnTo>
                <a:lnTo>
                  <a:pt x="3302" y="1766"/>
                </a:lnTo>
                <a:lnTo>
                  <a:pt x="3288" y="1757"/>
                </a:lnTo>
                <a:lnTo>
                  <a:pt x="3273" y="1749"/>
                </a:lnTo>
                <a:lnTo>
                  <a:pt x="3266" y="1745"/>
                </a:lnTo>
                <a:lnTo>
                  <a:pt x="3259" y="1743"/>
                </a:lnTo>
                <a:lnTo>
                  <a:pt x="3259" y="1743"/>
                </a:lnTo>
                <a:lnTo>
                  <a:pt x="3253" y="1743"/>
                </a:lnTo>
                <a:lnTo>
                  <a:pt x="3247" y="1743"/>
                </a:lnTo>
                <a:lnTo>
                  <a:pt x="3241" y="1741"/>
                </a:lnTo>
                <a:lnTo>
                  <a:pt x="3236" y="1740"/>
                </a:lnTo>
                <a:lnTo>
                  <a:pt x="3236" y="1740"/>
                </a:lnTo>
                <a:lnTo>
                  <a:pt x="3234" y="1738"/>
                </a:lnTo>
                <a:lnTo>
                  <a:pt x="3232" y="1736"/>
                </a:lnTo>
                <a:lnTo>
                  <a:pt x="3229" y="1730"/>
                </a:lnTo>
                <a:lnTo>
                  <a:pt x="3225" y="1718"/>
                </a:lnTo>
                <a:lnTo>
                  <a:pt x="3225" y="1718"/>
                </a:lnTo>
                <a:lnTo>
                  <a:pt x="3225" y="2462"/>
                </a:lnTo>
                <a:lnTo>
                  <a:pt x="3225" y="2462"/>
                </a:lnTo>
                <a:close/>
                <a:moveTo>
                  <a:pt x="1775" y="1737"/>
                </a:moveTo>
                <a:lnTo>
                  <a:pt x="1775" y="1737"/>
                </a:lnTo>
                <a:lnTo>
                  <a:pt x="1775" y="1995"/>
                </a:lnTo>
                <a:lnTo>
                  <a:pt x="1775" y="1995"/>
                </a:lnTo>
                <a:lnTo>
                  <a:pt x="1791" y="1975"/>
                </a:lnTo>
                <a:lnTo>
                  <a:pt x="1806" y="1952"/>
                </a:lnTo>
                <a:lnTo>
                  <a:pt x="1836" y="1906"/>
                </a:lnTo>
                <a:lnTo>
                  <a:pt x="1836" y="1906"/>
                </a:lnTo>
                <a:lnTo>
                  <a:pt x="1847" y="1890"/>
                </a:lnTo>
                <a:lnTo>
                  <a:pt x="1854" y="1882"/>
                </a:lnTo>
                <a:lnTo>
                  <a:pt x="1856" y="1878"/>
                </a:lnTo>
                <a:lnTo>
                  <a:pt x="1857" y="1874"/>
                </a:lnTo>
                <a:lnTo>
                  <a:pt x="1857" y="1874"/>
                </a:lnTo>
                <a:lnTo>
                  <a:pt x="1858" y="1865"/>
                </a:lnTo>
                <a:lnTo>
                  <a:pt x="1858" y="1856"/>
                </a:lnTo>
                <a:lnTo>
                  <a:pt x="1857" y="1837"/>
                </a:lnTo>
                <a:lnTo>
                  <a:pt x="1857" y="1837"/>
                </a:lnTo>
                <a:lnTo>
                  <a:pt x="1857" y="1721"/>
                </a:lnTo>
                <a:lnTo>
                  <a:pt x="1857" y="1721"/>
                </a:lnTo>
                <a:lnTo>
                  <a:pt x="1855" y="1721"/>
                </a:lnTo>
                <a:lnTo>
                  <a:pt x="1855" y="1721"/>
                </a:lnTo>
                <a:lnTo>
                  <a:pt x="1815" y="1729"/>
                </a:lnTo>
                <a:lnTo>
                  <a:pt x="1775" y="1737"/>
                </a:lnTo>
                <a:lnTo>
                  <a:pt x="1775" y="1737"/>
                </a:lnTo>
                <a:close/>
                <a:moveTo>
                  <a:pt x="1537" y="1754"/>
                </a:moveTo>
                <a:lnTo>
                  <a:pt x="1537" y="1754"/>
                </a:lnTo>
                <a:lnTo>
                  <a:pt x="1542" y="1752"/>
                </a:lnTo>
                <a:lnTo>
                  <a:pt x="1548" y="1751"/>
                </a:lnTo>
                <a:lnTo>
                  <a:pt x="1548" y="1751"/>
                </a:lnTo>
                <a:lnTo>
                  <a:pt x="1553" y="1739"/>
                </a:lnTo>
                <a:lnTo>
                  <a:pt x="1555" y="1733"/>
                </a:lnTo>
                <a:lnTo>
                  <a:pt x="1557" y="1727"/>
                </a:lnTo>
                <a:lnTo>
                  <a:pt x="1557" y="1727"/>
                </a:lnTo>
                <a:lnTo>
                  <a:pt x="1554" y="1726"/>
                </a:lnTo>
                <a:lnTo>
                  <a:pt x="1552" y="1725"/>
                </a:lnTo>
                <a:lnTo>
                  <a:pt x="1550" y="1724"/>
                </a:lnTo>
                <a:lnTo>
                  <a:pt x="1547" y="1723"/>
                </a:lnTo>
                <a:lnTo>
                  <a:pt x="1547" y="1723"/>
                </a:lnTo>
                <a:lnTo>
                  <a:pt x="1545" y="1731"/>
                </a:lnTo>
                <a:lnTo>
                  <a:pt x="1541" y="1738"/>
                </a:lnTo>
                <a:lnTo>
                  <a:pt x="1538" y="1747"/>
                </a:lnTo>
                <a:lnTo>
                  <a:pt x="1537" y="1750"/>
                </a:lnTo>
                <a:lnTo>
                  <a:pt x="1537" y="1754"/>
                </a:lnTo>
                <a:lnTo>
                  <a:pt x="1537" y="1754"/>
                </a:lnTo>
                <a:close/>
                <a:moveTo>
                  <a:pt x="282" y="1776"/>
                </a:moveTo>
                <a:lnTo>
                  <a:pt x="282" y="1776"/>
                </a:lnTo>
                <a:lnTo>
                  <a:pt x="303" y="1776"/>
                </a:lnTo>
                <a:lnTo>
                  <a:pt x="324" y="1777"/>
                </a:lnTo>
                <a:lnTo>
                  <a:pt x="324" y="1777"/>
                </a:lnTo>
                <a:lnTo>
                  <a:pt x="313" y="1765"/>
                </a:lnTo>
                <a:lnTo>
                  <a:pt x="303" y="1754"/>
                </a:lnTo>
                <a:lnTo>
                  <a:pt x="282" y="1732"/>
                </a:lnTo>
                <a:lnTo>
                  <a:pt x="282" y="1732"/>
                </a:lnTo>
                <a:lnTo>
                  <a:pt x="282" y="1776"/>
                </a:lnTo>
                <a:lnTo>
                  <a:pt x="282" y="1776"/>
                </a:lnTo>
                <a:close/>
                <a:moveTo>
                  <a:pt x="1905" y="1842"/>
                </a:moveTo>
                <a:lnTo>
                  <a:pt x="1905" y="1842"/>
                </a:lnTo>
                <a:lnTo>
                  <a:pt x="1893" y="1859"/>
                </a:lnTo>
                <a:lnTo>
                  <a:pt x="1888" y="1867"/>
                </a:lnTo>
                <a:lnTo>
                  <a:pt x="1886" y="1871"/>
                </a:lnTo>
                <a:lnTo>
                  <a:pt x="1885" y="1874"/>
                </a:lnTo>
                <a:lnTo>
                  <a:pt x="1885" y="1874"/>
                </a:lnTo>
                <a:lnTo>
                  <a:pt x="1884" y="1884"/>
                </a:lnTo>
                <a:lnTo>
                  <a:pt x="1884" y="1894"/>
                </a:lnTo>
                <a:lnTo>
                  <a:pt x="1885" y="1915"/>
                </a:lnTo>
                <a:lnTo>
                  <a:pt x="1885" y="1915"/>
                </a:lnTo>
                <a:lnTo>
                  <a:pt x="1885" y="2165"/>
                </a:lnTo>
                <a:lnTo>
                  <a:pt x="1885" y="2165"/>
                </a:lnTo>
                <a:lnTo>
                  <a:pt x="1884" y="2187"/>
                </a:lnTo>
                <a:lnTo>
                  <a:pt x="1884" y="2198"/>
                </a:lnTo>
                <a:lnTo>
                  <a:pt x="1885" y="2206"/>
                </a:lnTo>
                <a:lnTo>
                  <a:pt x="1885" y="2206"/>
                </a:lnTo>
                <a:lnTo>
                  <a:pt x="1886" y="2210"/>
                </a:lnTo>
                <a:lnTo>
                  <a:pt x="1888" y="2214"/>
                </a:lnTo>
                <a:lnTo>
                  <a:pt x="1893" y="2223"/>
                </a:lnTo>
                <a:lnTo>
                  <a:pt x="1906" y="2239"/>
                </a:lnTo>
                <a:lnTo>
                  <a:pt x="1906" y="2239"/>
                </a:lnTo>
                <a:lnTo>
                  <a:pt x="1960" y="2321"/>
                </a:lnTo>
                <a:lnTo>
                  <a:pt x="1960" y="2321"/>
                </a:lnTo>
                <a:lnTo>
                  <a:pt x="1965" y="2329"/>
                </a:lnTo>
                <a:lnTo>
                  <a:pt x="1968" y="2333"/>
                </a:lnTo>
                <a:lnTo>
                  <a:pt x="1969" y="2333"/>
                </a:lnTo>
                <a:lnTo>
                  <a:pt x="1970" y="2333"/>
                </a:lnTo>
                <a:lnTo>
                  <a:pt x="1970" y="2333"/>
                </a:lnTo>
                <a:lnTo>
                  <a:pt x="1970" y="2039"/>
                </a:lnTo>
                <a:lnTo>
                  <a:pt x="1970" y="1892"/>
                </a:lnTo>
                <a:lnTo>
                  <a:pt x="1969" y="1745"/>
                </a:lnTo>
                <a:lnTo>
                  <a:pt x="1969" y="1745"/>
                </a:lnTo>
                <a:lnTo>
                  <a:pt x="1939" y="1792"/>
                </a:lnTo>
                <a:lnTo>
                  <a:pt x="1905" y="1842"/>
                </a:lnTo>
                <a:lnTo>
                  <a:pt x="1905" y="1842"/>
                </a:lnTo>
                <a:close/>
                <a:moveTo>
                  <a:pt x="1571" y="1777"/>
                </a:moveTo>
                <a:lnTo>
                  <a:pt x="1571" y="1777"/>
                </a:lnTo>
                <a:lnTo>
                  <a:pt x="1433" y="2110"/>
                </a:lnTo>
                <a:lnTo>
                  <a:pt x="1294" y="2442"/>
                </a:lnTo>
                <a:lnTo>
                  <a:pt x="1294" y="2442"/>
                </a:lnTo>
                <a:lnTo>
                  <a:pt x="1288" y="2452"/>
                </a:lnTo>
                <a:lnTo>
                  <a:pt x="1287" y="2457"/>
                </a:lnTo>
                <a:lnTo>
                  <a:pt x="1286" y="2462"/>
                </a:lnTo>
                <a:lnTo>
                  <a:pt x="1286" y="2462"/>
                </a:lnTo>
                <a:lnTo>
                  <a:pt x="1733" y="2462"/>
                </a:lnTo>
                <a:lnTo>
                  <a:pt x="1733" y="2462"/>
                </a:lnTo>
                <a:lnTo>
                  <a:pt x="1733" y="2282"/>
                </a:lnTo>
                <a:lnTo>
                  <a:pt x="1733" y="2103"/>
                </a:lnTo>
                <a:lnTo>
                  <a:pt x="1733" y="1923"/>
                </a:lnTo>
                <a:lnTo>
                  <a:pt x="1732" y="1834"/>
                </a:lnTo>
                <a:lnTo>
                  <a:pt x="1731" y="1746"/>
                </a:lnTo>
                <a:lnTo>
                  <a:pt x="1731" y="1746"/>
                </a:lnTo>
                <a:lnTo>
                  <a:pt x="1571" y="1777"/>
                </a:lnTo>
                <a:lnTo>
                  <a:pt x="1571" y="1777"/>
                </a:lnTo>
                <a:close/>
                <a:moveTo>
                  <a:pt x="3120" y="2042"/>
                </a:moveTo>
                <a:lnTo>
                  <a:pt x="3120" y="2042"/>
                </a:lnTo>
                <a:lnTo>
                  <a:pt x="3182" y="1894"/>
                </a:lnTo>
                <a:lnTo>
                  <a:pt x="3182" y="1894"/>
                </a:lnTo>
                <a:lnTo>
                  <a:pt x="3166" y="1857"/>
                </a:lnTo>
                <a:lnTo>
                  <a:pt x="3150" y="1820"/>
                </a:lnTo>
                <a:lnTo>
                  <a:pt x="3135" y="1783"/>
                </a:lnTo>
                <a:lnTo>
                  <a:pt x="3119" y="1746"/>
                </a:lnTo>
                <a:lnTo>
                  <a:pt x="3119" y="1746"/>
                </a:lnTo>
                <a:lnTo>
                  <a:pt x="3119" y="1895"/>
                </a:lnTo>
                <a:lnTo>
                  <a:pt x="3119" y="1969"/>
                </a:lnTo>
                <a:lnTo>
                  <a:pt x="3120" y="2042"/>
                </a:lnTo>
                <a:lnTo>
                  <a:pt x="3120" y="2042"/>
                </a:lnTo>
                <a:close/>
                <a:moveTo>
                  <a:pt x="1497" y="1845"/>
                </a:moveTo>
                <a:lnTo>
                  <a:pt x="1497" y="1845"/>
                </a:lnTo>
                <a:lnTo>
                  <a:pt x="1501" y="1848"/>
                </a:lnTo>
                <a:lnTo>
                  <a:pt x="1505" y="1849"/>
                </a:lnTo>
                <a:lnTo>
                  <a:pt x="1508" y="1849"/>
                </a:lnTo>
                <a:lnTo>
                  <a:pt x="1508" y="1849"/>
                </a:lnTo>
                <a:lnTo>
                  <a:pt x="1519" y="1822"/>
                </a:lnTo>
                <a:lnTo>
                  <a:pt x="1530" y="1794"/>
                </a:lnTo>
                <a:lnTo>
                  <a:pt x="1530" y="1794"/>
                </a:lnTo>
                <a:lnTo>
                  <a:pt x="1525" y="1792"/>
                </a:lnTo>
                <a:lnTo>
                  <a:pt x="1520" y="1791"/>
                </a:lnTo>
                <a:lnTo>
                  <a:pt x="1520" y="1791"/>
                </a:lnTo>
                <a:lnTo>
                  <a:pt x="1508" y="1818"/>
                </a:lnTo>
                <a:lnTo>
                  <a:pt x="1497" y="1845"/>
                </a:lnTo>
                <a:lnTo>
                  <a:pt x="1497" y="1845"/>
                </a:lnTo>
                <a:close/>
                <a:moveTo>
                  <a:pt x="71" y="1812"/>
                </a:moveTo>
                <a:lnTo>
                  <a:pt x="71" y="1812"/>
                </a:lnTo>
                <a:lnTo>
                  <a:pt x="71" y="2087"/>
                </a:lnTo>
                <a:lnTo>
                  <a:pt x="71" y="2087"/>
                </a:lnTo>
                <a:lnTo>
                  <a:pt x="87" y="2071"/>
                </a:lnTo>
                <a:lnTo>
                  <a:pt x="106" y="2054"/>
                </a:lnTo>
                <a:lnTo>
                  <a:pt x="106" y="2054"/>
                </a:lnTo>
                <a:lnTo>
                  <a:pt x="124" y="2037"/>
                </a:lnTo>
                <a:lnTo>
                  <a:pt x="133" y="2027"/>
                </a:lnTo>
                <a:lnTo>
                  <a:pt x="137" y="2022"/>
                </a:lnTo>
                <a:lnTo>
                  <a:pt x="138" y="2018"/>
                </a:lnTo>
                <a:lnTo>
                  <a:pt x="138" y="2018"/>
                </a:lnTo>
                <a:lnTo>
                  <a:pt x="139" y="2012"/>
                </a:lnTo>
                <a:lnTo>
                  <a:pt x="140" y="2006"/>
                </a:lnTo>
                <a:lnTo>
                  <a:pt x="140" y="1992"/>
                </a:lnTo>
                <a:lnTo>
                  <a:pt x="138" y="1966"/>
                </a:lnTo>
                <a:lnTo>
                  <a:pt x="138" y="1966"/>
                </a:lnTo>
                <a:lnTo>
                  <a:pt x="138" y="1808"/>
                </a:lnTo>
                <a:lnTo>
                  <a:pt x="138" y="1808"/>
                </a:lnTo>
                <a:lnTo>
                  <a:pt x="72" y="1808"/>
                </a:lnTo>
                <a:lnTo>
                  <a:pt x="72" y="1808"/>
                </a:lnTo>
                <a:lnTo>
                  <a:pt x="71" y="1809"/>
                </a:lnTo>
                <a:lnTo>
                  <a:pt x="71" y="1812"/>
                </a:lnTo>
                <a:lnTo>
                  <a:pt x="71" y="1812"/>
                </a:lnTo>
                <a:close/>
                <a:moveTo>
                  <a:pt x="159" y="1944"/>
                </a:moveTo>
                <a:lnTo>
                  <a:pt x="159" y="1944"/>
                </a:lnTo>
                <a:lnTo>
                  <a:pt x="166" y="1943"/>
                </a:lnTo>
                <a:lnTo>
                  <a:pt x="173" y="1943"/>
                </a:lnTo>
                <a:lnTo>
                  <a:pt x="187" y="1945"/>
                </a:lnTo>
                <a:lnTo>
                  <a:pt x="199" y="1946"/>
                </a:lnTo>
                <a:lnTo>
                  <a:pt x="205" y="1945"/>
                </a:lnTo>
                <a:lnTo>
                  <a:pt x="211" y="1944"/>
                </a:lnTo>
                <a:lnTo>
                  <a:pt x="211" y="1944"/>
                </a:lnTo>
                <a:lnTo>
                  <a:pt x="215" y="1943"/>
                </a:lnTo>
                <a:lnTo>
                  <a:pt x="218" y="1940"/>
                </a:lnTo>
                <a:lnTo>
                  <a:pt x="225" y="1934"/>
                </a:lnTo>
                <a:lnTo>
                  <a:pt x="237" y="1920"/>
                </a:lnTo>
                <a:lnTo>
                  <a:pt x="237" y="1920"/>
                </a:lnTo>
                <a:lnTo>
                  <a:pt x="251" y="1908"/>
                </a:lnTo>
                <a:lnTo>
                  <a:pt x="258" y="1900"/>
                </a:lnTo>
                <a:lnTo>
                  <a:pt x="260" y="1897"/>
                </a:lnTo>
                <a:lnTo>
                  <a:pt x="261" y="1893"/>
                </a:lnTo>
                <a:lnTo>
                  <a:pt x="261" y="1893"/>
                </a:lnTo>
                <a:lnTo>
                  <a:pt x="263" y="1884"/>
                </a:lnTo>
                <a:lnTo>
                  <a:pt x="262" y="1872"/>
                </a:lnTo>
                <a:lnTo>
                  <a:pt x="261" y="1851"/>
                </a:lnTo>
                <a:lnTo>
                  <a:pt x="261" y="1851"/>
                </a:lnTo>
                <a:lnTo>
                  <a:pt x="261" y="1809"/>
                </a:lnTo>
                <a:lnTo>
                  <a:pt x="261" y="1809"/>
                </a:lnTo>
                <a:lnTo>
                  <a:pt x="235" y="1809"/>
                </a:lnTo>
                <a:lnTo>
                  <a:pt x="211" y="1808"/>
                </a:lnTo>
                <a:lnTo>
                  <a:pt x="186" y="1808"/>
                </a:lnTo>
                <a:lnTo>
                  <a:pt x="160" y="1808"/>
                </a:lnTo>
                <a:lnTo>
                  <a:pt x="160" y="1808"/>
                </a:lnTo>
                <a:lnTo>
                  <a:pt x="159" y="1842"/>
                </a:lnTo>
                <a:lnTo>
                  <a:pt x="159" y="1875"/>
                </a:lnTo>
                <a:lnTo>
                  <a:pt x="159" y="1944"/>
                </a:lnTo>
                <a:lnTo>
                  <a:pt x="159" y="1944"/>
                </a:lnTo>
                <a:close/>
                <a:moveTo>
                  <a:pt x="282" y="1872"/>
                </a:moveTo>
                <a:lnTo>
                  <a:pt x="282" y="1872"/>
                </a:lnTo>
                <a:lnTo>
                  <a:pt x="296" y="1860"/>
                </a:lnTo>
                <a:lnTo>
                  <a:pt x="310" y="1846"/>
                </a:lnTo>
                <a:lnTo>
                  <a:pt x="339" y="1817"/>
                </a:lnTo>
                <a:lnTo>
                  <a:pt x="339" y="1817"/>
                </a:lnTo>
                <a:lnTo>
                  <a:pt x="343" y="1814"/>
                </a:lnTo>
                <a:lnTo>
                  <a:pt x="344" y="1812"/>
                </a:lnTo>
                <a:lnTo>
                  <a:pt x="344" y="1809"/>
                </a:lnTo>
                <a:lnTo>
                  <a:pt x="344" y="1809"/>
                </a:lnTo>
                <a:lnTo>
                  <a:pt x="282" y="1809"/>
                </a:lnTo>
                <a:lnTo>
                  <a:pt x="282" y="1809"/>
                </a:lnTo>
                <a:lnTo>
                  <a:pt x="282" y="1872"/>
                </a:lnTo>
                <a:lnTo>
                  <a:pt x="282" y="1872"/>
                </a:lnTo>
                <a:close/>
                <a:moveTo>
                  <a:pt x="316" y="1888"/>
                </a:moveTo>
                <a:lnTo>
                  <a:pt x="316" y="1888"/>
                </a:lnTo>
                <a:lnTo>
                  <a:pt x="296" y="1905"/>
                </a:lnTo>
                <a:lnTo>
                  <a:pt x="287" y="1914"/>
                </a:lnTo>
                <a:lnTo>
                  <a:pt x="284" y="1919"/>
                </a:lnTo>
                <a:lnTo>
                  <a:pt x="282" y="1923"/>
                </a:lnTo>
                <a:lnTo>
                  <a:pt x="282" y="1923"/>
                </a:lnTo>
                <a:lnTo>
                  <a:pt x="281" y="1934"/>
                </a:lnTo>
                <a:lnTo>
                  <a:pt x="281" y="1946"/>
                </a:lnTo>
                <a:lnTo>
                  <a:pt x="282" y="1971"/>
                </a:lnTo>
                <a:lnTo>
                  <a:pt x="282" y="1971"/>
                </a:lnTo>
                <a:lnTo>
                  <a:pt x="282" y="2115"/>
                </a:lnTo>
                <a:lnTo>
                  <a:pt x="282" y="2115"/>
                </a:lnTo>
                <a:lnTo>
                  <a:pt x="318" y="2116"/>
                </a:lnTo>
                <a:lnTo>
                  <a:pt x="353" y="2116"/>
                </a:lnTo>
                <a:lnTo>
                  <a:pt x="353" y="2116"/>
                </a:lnTo>
                <a:lnTo>
                  <a:pt x="353" y="1983"/>
                </a:lnTo>
                <a:lnTo>
                  <a:pt x="353" y="1916"/>
                </a:lnTo>
                <a:lnTo>
                  <a:pt x="352" y="1850"/>
                </a:lnTo>
                <a:lnTo>
                  <a:pt x="352" y="1850"/>
                </a:lnTo>
                <a:lnTo>
                  <a:pt x="316" y="1888"/>
                </a:lnTo>
                <a:lnTo>
                  <a:pt x="316" y="1888"/>
                </a:lnTo>
                <a:close/>
                <a:moveTo>
                  <a:pt x="1468" y="1913"/>
                </a:moveTo>
                <a:lnTo>
                  <a:pt x="1468" y="1913"/>
                </a:lnTo>
                <a:lnTo>
                  <a:pt x="1471" y="1914"/>
                </a:lnTo>
                <a:lnTo>
                  <a:pt x="1473" y="1916"/>
                </a:lnTo>
                <a:lnTo>
                  <a:pt x="1475" y="1917"/>
                </a:lnTo>
                <a:lnTo>
                  <a:pt x="1478" y="1917"/>
                </a:lnTo>
                <a:lnTo>
                  <a:pt x="1478" y="1917"/>
                </a:lnTo>
                <a:lnTo>
                  <a:pt x="1490" y="1891"/>
                </a:lnTo>
                <a:lnTo>
                  <a:pt x="1495" y="1876"/>
                </a:lnTo>
                <a:lnTo>
                  <a:pt x="1500" y="1863"/>
                </a:lnTo>
                <a:lnTo>
                  <a:pt x="1500" y="1863"/>
                </a:lnTo>
                <a:lnTo>
                  <a:pt x="1496" y="1860"/>
                </a:lnTo>
                <a:lnTo>
                  <a:pt x="1491" y="1858"/>
                </a:lnTo>
                <a:lnTo>
                  <a:pt x="1491" y="1858"/>
                </a:lnTo>
                <a:lnTo>
                  <a:pt x="1468" y="1913"/>
                </a:lnTo>
                <a:lnTo>
                  <a:pt x="1468" y="1913"/>
                </a:lnTo>
                <a:close/>
                <a:moveTo>
                  <a:pt x="1795" y="2009"/>
                </a:moveTo>
                <a:lnTo>
                  <a:pt x="1795" y="2009"/>
                </a:lnTo>
                <a:lnTo>
                  <a:pt x="1784" y="2025"/>
                </a:lnTo>
                <a:lnTo>
                  <a:pt x="1777" y="2033"/>
                </a:lnTo>
                <a:lnTo>
                  <a:pt x="1776" y="2037"/>
                </a:lnTo>
                <a:lnTo>
                  <a:pt x="1775" y="2040"/>
                </a:lnTo>
                <a:lnTo>
                  <a:pt x="1775" y="2040"/>
                </a:lnTo>
                <a:lnTo>
                  <a:pt x="1776" y="2044"/>
                </a:lnTo>
                <a:lnTo>
                  <a:pt x="1777" y="2048"/>
                </a:lnTo>
                <a:lnTo>
                  <a:pt x="1784" y="2056"/>
                </a:lnTo>
                <a:lnTo>
                  <a:pt x="1795" y="2072"/>
                </a:lnTo>
                <a:lnTo>
                  <a:pt x="1795" y="2072"/>
                </a:lnTo>
                <a:lnTo>
                  <a:pt x="1846" y="2149"/>
                </a:lnTo>
                <a:lnTo>
                  <a:pt x="1846" y="2149"/>
                </a:lnTo>
                <a:lnTo>
                  <a:pt x="1852" y="2158"/>
                </a:lnTo>
                <a:lnTo>
                  <a:pt x="1855" y="2162"/>
                </a:lnTo>
                <a:lnTo>
                  <a:pt x="1856" y="2163"/>
                </a:lnTo>
                <a:lnTo>
                  <a:pt x="1857" y="2162"/>
                </a:lnTo>
                <a:lnTo>
                  <a:pt x="1857" y="2162"/>
                </a:lnTo>
                <a:lnTo>
                  <a:pt x="1857" y="2039"/>
                </a:lnTo>
                <a:lnTo>
                  <a:pt x="1857" y="1977"/>
                </a:lnTo>
                <a:lnTo>
                  <a:pt x="1856" y="1916"/>
                </a:lnTo>
                <a:lnTo>
                  <a:pt x="1856" y="1916"/>
                </a:lnTo>
                <a:lnTo>
                  <a:pt x="1826" y="1962"/>
                </a:lnTo>
                <a:lnTo>
                  <a:pt x="1795" y="2009"/>
                </a:lnTo>
                <a:lnTo>
                  <a:pt x="1795" y="2009"/>
                </a:lnTo>
                <a:close/>
                <a:moveTo>
                  <a:pt x="1463" y="1926"/>
                </a:moveTo>
                <a:lnTo>
                  <a:pt x="1463" y="1926"/>
                </a:lnTo>
                <a:lnTo>
                  <a:pt x="1439" y="1984"/>
                </a:lnTo>
                <a:lnTo>
                  <a:pt x="1439" y="1984"/>
                </a:lnTo>
                <a:lnTo>
                  <a:pt x="1444" y="1986"/>
                </a:lnTo>
                <a:lnTo>
                  <a:pt x="1449" y="1987"/>
                </a:lnTo>
                <a:lnTo>
                  <a:pt x="1449" y="1987"/>
                </a:lnTo>
                <a:lnTo>
                  <a:pt x="1461" y="1959"/>
                </a:lnTo>
                <a:lnTo>
                  <a:pt x="1467" y="1944"/>
                </a:lnTo>
                <a:lnTo>
                  <a:pt x="1473" y="1930"/>
                </a:lnTo>
                <a:lnTo>
                  <a:pt x="1473" y="1930"/>
                </a:lnTo>
                <a:lnTo>
                  <a:pt x="1470" y="1929"/>
                </a:lnTo>
                <a:lnTo>
                  <a:pt x="1468" y="1928"/>
                </a:lnTo>
                <a:lnTo>
                  <a:pt x="1466" y="1927"/>
                </a:lnTo>
                <a:lnTo>
                  <a:pt x="1463" y="1926"/>
                </a:lnTo>
                <a:lnTo>
                  <a:pt x="1463" y="1926"/>
                </a:lnTo>
                <a:close/>
                <a:moveTo>
                  <a:pt x="3134" y="2043"/>
                </a:moveTo>
                <a:lnTo>
                  <a:pt x="3134" y="2043"/>
                </a:lnTo>
                <a:lnTo>
                  <a:pt x="3125" y="2062"/>
                </a:lnTo>
                <a:lnTo>
                  <a:pt x="3121" y="2071"/>
                </a:lnTo>
                <a:lnTo>
                  <a:pt x="3119" y="2080"/>
                </a:lnTo>
                <a:lnTo>
                  <a:pt x="3119" y="2080"/>
                </a:lnTo>
                <a:lnTo>
                  <a:pt x="3118" y="2097"/>
                </a:lnTo>
                <a:lnTo>
                  <a:pt x="3118" y="2114"/>
                </a:lnTo>
                <a:lnTo>
                  <a:pt x="3119" y="2149"/>
                </a:lnTo>
                <a:lnTo>
                  <a:pt x="3119" y="2149"/>
                </a:lnTo>
                <a:lnTo>
                  <a:pt x="3119" y="2290"/>
                </a:lnTo>
                <a:lnTo>
                  <a:pt x="3119" y="2290"/>
                </a:lnTo>
                <a:lnTo>
                  <a:pt x="3118" y="2306"/>
                </a:lnTo>
                <a:lnTo>
                  <a:pt x="3117" y="2325"/>
                </a:lnTo>
                <a:lnTo>
                  <a:pt x="3117" y="2344"/>
                </a:lnTo>
                <a:lnTo>
                  <a:pt x="3118" y="2352"/>
                </a:lnTo>
                <a:lnTo>
                  <a:pt x="3119" y="2360"/>
                </a:lnTo>
                <a:lnTo>
                  <a:pt x="3119" y="2360"/>
                </a:lnTo>
                <a:lnTo>
                  <a:pt x="3121" y="2365"/>
                </a:lnTo>
                <a:lnTo>
                  <a:pt x="3125" y="2370"/>
                </a:lnTo>
                <a:lnTo>
                  <a:pt x="3134" y="2381"/>
                </a:lnTo>
                <a:lnTo>
                  <a:pt x="3134" y="2381"/>
                </a:lnTo>
                <a:lnTo>
                  <a:pt x="3174" y="2434"/>
                </a:lnTo>
                <a:lnTo>
                  <a:pt x="3174" y="2434"/>
                </a:lnTo>
                <a:lnTo>
                  <a:pt x="3179" y="2440"/>
                </a:lnTo>
                <a:lnTo>
                  <a:pt x="3181" y="2442"/>
                </a:lnTo>
                <a:lnTo>
                  <a:pt x="3182" y="2442"/>
                </a:lnTo>
                <a:lnTo>
                  <a:pt x="3182" y="2442"/>
                </a:lnTo>
                <a:lnTo>
                  <a:pt x="3182" y="2442"/>
                </a:lnTo>
                <a:lnTo>
                  <a:pt x="3182" y="2185"/>
                </a:lnTo>
                <a:lnTo>
                  <a:pt x="3182" y="2057"/>
                </a:lnTo>
                <a:lnTo>
                  <a:pt x="3181" y="1930"/>
                </a:lnTo>
                <a:lnTo>
                  <a:pt x="3181" y="1930"/>
                </a:lnTo>
                <a:lnTo>
                  <a:pt x="3134" y="2043"/>
                </a:lnTo>
                <a:lnTo>
                  <a:pt x="3134" y="2043"/>
                </a:lnTo>
                <a:close/>
                <a:moveTo>
                  <a:pt x="159" y="1996"/>
                </a:moveTo>
                <a:lnTo>
                  <a:pt x="159" y="1996"/>
                </a:lnTo>
                <a:lnTo>
                  <a:pt x="171" y="1986"/>
                </a:lnTo>
                <a:lnTo>
                  <a:pt x="183" y="1975"/>
                </a:lnTo>
                <a:lnTo>
                  <a:pt x="183" y="1975"/>
                </a:lnTo>
                <a:lnTo>
                  <a:pt x="187" y="1971"/>
                </a:lnTo>
                <a:lnTo>
                  <a:pt x="189" y="1969"/>
                </a:lnTo>
                <a:lnTo>
                  <a:pt x="188" y="1967"/>
                </a:lnTo>
                <a:lnTo>
                  <a:pt x="188" y="1967"/>
                </a:lnTo>
                <a:lnTo>
                  <a:pt x="159" y="1967"/>
                </a:lnTo>
                <a:lnTo>
                  <a:pt x="159" y="1967"/>
                </a:lnTo>
                <a:lnTo>
                  <a:pt x="159" y="1996"/>
                </a:lnTo>
                <a:lnTo>
                  <a:pt x="159" y="1996"/>
                </a:lnTo>
                <a:close/>
                <a:moveTo>
                  <a:pt x="236" y="1967"/>
                </a:moveTo>
                <a:lnTo>
                  <a:pt x="236" y="1967"/>
                </a:lnTo>
                <a:lnTo>
                  <a:pt x="227" y="1976"/>
                </a:lnTo>
                <a:lnTo>
                  <a:pt x="218" y="1986"/>
                </a:lnTo>
                <a:lnTo>
                  <a:pt x="197" y="2008"/>
                </a:lnTo>
                <a:lnTo>
                  <a:pt x="197" y="2008"/>
                </a:lnTo>
                <a:lnTo>
                  <a:pt x="177" y="2027"/>
                </a:lnTo>
                <a:lnTo>
                  <a:pt x="165" y="2038"/>
                </a:lnTo>
                <a:lnTo>
                  <a:pt x="161" y="2043"/>
                </a:lnTo>
                <a:lnTo>
                  <a:pt x="159" y="2047"/>
                </a:lnTo>
                <a:lnTo>
                  <a:pt x="159" y="2047"/>
                </a:lnTo>
                <a:lnTo>
                  <a:pt x="158" y="2055"/>
                </a:lnTo>
                <a:lnTo>
                  <a:pt x="158" y="2063"/>
                </a:lnTo>
                <a:lnTo>
                  <a:pt x="159" y="2079"/>
                </a:lnTo>
                <a:lnTo>
                  <a:pt x="160" y="2097"/>
                </a:lnTo>
                <a:lnTo>
                  <a:pt x="160" y="2106"/>
                </a:lnTo>
                <a:lnTo>
                  <a:pt x="159" y="2115"/>
                </a:lnTo>
                <a:lnTo>
                  <a:pt x="159" y="2115"/>
                </a:lnTo>
                <a:lnTo>
                  <a:pt x="261" y="2115"/>
                </a:lnTo>
                <a:lnTo>
                  <a:pt x="261" y="2115"/>
                </a:lnTo>
                <a:lnTo>
                  <a:pt x="261" y="1967"/>
                </a:lnTo>
                <a:lnTo>
                  <a:pt x="261" y="1967"/>
                </a:lnTo>
                <a:lnTo>
                  <a:pt x="236" y="1967"/>
                </a:lnTo>
                <a:lnTo>
                  <a:pt x="236" y="1967"/>
                </a:lnTo>
                <a:close/>
                <a:moveTo>
                  <a:pt x="1412" y="2046"/>
                </a:moveTo>
                <a:lnTo>
                  <a:pt x="1412" y="2046"/>
                </a:lnTo>
                <a:lnTo>
                  <a:pt x="1417" y="2048"/>
                </a:lnTo>
                <a:lnTo>
                  <a:pt x="1423" y="2051"/>
                </a:lnTo>
                <a:lnTo>
                  <a:pt x="1423" y="2051"/>
                </a:lnTo>
                <a:lnTo>
                  <a:pt x="1427" y="2038"/>
                </a:lnTo>
                <a:lnTo>
                  <a:pt x="1434" y="2026"/>
                </a:lnTo>
                <a:lnTo>
                  <a:pt x="1439" y="2013"/>
                </a:lnTo>
                <a:lnTo>
                  <a:pt x="1444" y="2000"/>
                </a:lnTo>
                <a:lnTo>
                  <a:pt x="1444" y="2000"/>
                </a:lnTo>
                <a:lnTo>
                  <a:pt x="1441" y="1999"/>
                </a:lnTo>
                <a:lnTo>
                  <a:pt x="1438" y="1998"/>
                </a:lnTo>
                <a:lnTo>
                  <a:pt x="1433" y="1996"/>
                </a:lnTo>
                <a:lnTo>
                  <a:pt x="1433" y="1996"/>
                </a:lnTo>
                <a:lnTo>
                  <a:pt x="1422" y="2022"/>
                </a:lnTo>
                <a:lnTo>
                  <a:pt x="1412" y="2046"/>
                </a:lnTo>
                <a:lnTo>
                  <a:pt x="1412" y="2046"/>
                </a:lnTo>
                <a:close/>
                <a:moveTo>
                  <a:pt x="1382" y="2119"/>
                </a:moveTo>
                <a:lnTo>
                  <a:pt x="1382" y="2119"/>
                </a:lnTo>
                <a:lnTo>
                  <a:pt x="1387" y="2122"/>
                </a:lnTo>
                <a:lnTo>
                  <a:pt x="1389" y="2123"/>
                </a:lnTo>
                <a:lnTo>
                  <a:pt x="1393" y="2123"/>
                </a:lnTo>
                <a:lnTo>
                  <a:pt x="1393" y="2123"/>
                </a:lnTo>
                <a:lnTo>
                  <a:pt x="1399" y="2108"/>
                </a:lnTo>
                <a:lnTo>
                  <a:pt x="1405" y="2093"/>
                </a:lnTo>
                <a:lnTo>
                  <a:pt x="1411" y="2077"/>
                </a:lnTo>
                <a:lnTo>
                  <a:pt x="1417" y="2062"/>
                </a:lnTo>
                <a:lnTo>
                  <a:pt x="1417" y="2062"/>
                </a:lnTo>
                <a:lnTo>
                  <a:pt x="1414" y="2062"/>
                </a:lnTo>
                <a:lnTo>
                  <a:pt x="1411" y="2061"/>
                </a:lnTo>
                <a:lnTo>
                  <a:pt x="1406" y="2059"/>
                </a:lnTo>
                <a:lnTo>
                  <a:pt x="1406" y="2059"/>
                </a:lnTo>
                <a:lnTo>
                  <a:pt x="1401" y="2074"/>
                </a:lnTo>
                <a:lnTo>
                  <a:pt x="1394" y="2089"/>
                </a:lnTo>
                <a:lnTo>
                  <a:pt x="1388" y="2104"/>
                </a:lnTo>
                <a:lnTo>
                  <a:pt x="1382" y="2119"/>
                </a:lnTo>
                <a:lnTo>
                  <a:pt x="1382" y="2119"/>
                </a:lnTo>
                <a:close/>
                <a:moveTo>
                  <a:pt x="102" y="2103"/>
                </a:moveTo>
                <a:lnTo>
                  <a:pt x="102" y="2103"/>
                </a:lnTo>
                <a:lnTo>
                  <a:pt x="96" y="2109"/>
                </a:lnTo>
                <a:lnTo>
                  <a:pt x="93" y="2112"/>
                </a:lnTo>
                <a:lnTo>
                  <a:pt x="93" y="2113"/>
                </a:lnTo>
                <a:lnTo>
                  <a:pt x="93" y="2114"/>
                </a:lnTo>
                <a:lnTo>
                  <a:pt x="93" y="2114"/>
                </a:lnTo>
                <a:lnTo>
                  <a:pt x="104" y="2115"/>
                </a:lnTo>
                <a:lnTo>
                  <a:pt x="116" y="2115"/>
                </a:lnTo>
                <a:lnTo>
                  <a:pt x="138" y="2115"/>
                </a:lnTo>
                <a:lnTo>
                  <a:pt x="138" y="2115"/>
                </a:lnTo>
                <a:lnTo>
                  <a:pt x="138" y="2091"/>
                </a:lnTo>
                <a:lnTo>
                  <a:pt x="138" y="2077"/>
                </a:lnTo>
                <a:lnTo>
                  <a:pt x="137" y="2066"/>
                </a:lnTo>
                <a:lnTo>
                  <a:pt x="137" y="2066"/>
                </a:lnTo>
                <a:lnTo>
                  <a:pt x="120" y="2085"/>
                </a:lnTo>
                <a:lnTo>
                  <a:pt x="102" y="2103"/>
                </a:lnTo>
                <a:lnTo>
                  <a:pt x="102" y="2103"/>
                </a:lnTo>
                <a:close/>
                <a:moveTo>
                  <a:pt x="1775" y="2462"/>
                </a:moveTo>
                <a:lnTo>
                  <a:pt x="1775" y="2462"/>
                </a:lnTo>
                <a:lnTo>
                  <a:pt x="1857" y="2462"/>
                </a:lnTo>
                <a:lnTo>
                  <a:pt x="1857" y="2462"/>
                </a:lnTo>
                <a:lnTo>
                  <a:pt x="1857" y="2270"/>
                </a:lnTo>
                <a:lnTo>
                  <a:pt x="1857" y="2270"/>
                </a:lnTo>
                <a:lnTo>
                  <a:pt x="1857" y="2254"/>
                </a:lnTo>
                <a:lnTo>
                  <a:pt x="1858" y="2237"/>
                </a:lnTo>
                <a:lnTo>
                  <a:pt x="1858" y="2220"/>
                </a:lnTo>
                <a:lnTo>
                  <a:pt x="1858" y="2212"/>
                </a:lnTo>
                <a:lnTo>
                  <a:pt x="1857" y="2205"/>
                </a:lnTo>
                <a:lnTo>
                  <a:pt x="1857" y="2205"/>
                </a:lnTo>
                <a:lnTo>
                  <a:pt x="1854" y="2199"/>
                </a:lnTo>
                <a:lnTo>
                  <a:pt x="1848" y="2191"/>
                </a:lnTo>
                <a:lnTo>
                  <a:pt x="1837" y="2176"/>
                </a:lnTo>
                <a:lnTo>
                  <a:pt x="1837" y="2176"/>
                </a:lnTo>
                <a:lnTo>
                  <a:pt x="1775" y="2083"/>
                </a:lnTo>
                <a:lnTo>
                  <a:pt x="1775" y="2083"/>
                </a:lnTo>
                <a:lnTo>
                  <a:pt x="1775" y="2462"/>
                </a:lnTo>
                <a:lnTo>
                  <a:pt x="1775" y="2462"/>
                </a:lnTo>
                <a:close/>
                <a:moveTo>
                  <a:pt x="1353" y="2186"/>
                </a:moveTo>
                <a:lnTo>
                  <a:pt x="1353" y="2186"/>
                </a:lnTo>
                <a:lnTo>
                  <a:pt x="1356" y="2187"/>
                </a:lnTo>
                <a:lnTo>
                  <a:pt x="1358" y="2188"/>
                </a:lnTo>
                <a:lnTo>
                  <a:pt x="1361" y="2190"/>
                </a:lnTo>
                <a:lnTo>
                  <a:pt x="1365" y="2190"/>
                </a:lnTo>
                <a:lnTo>
                  <a:pt x="1365" y="2190"/>
                </a:lnTo>
                <a:lnTo>
                  <a:pt x="1370" y="2177"/>
                </a:lnTo>
                <a:lnTo>
                  <a:pt x="1376" y="2164"/>
                </a:lnTo>
                <a:lnTo>
                  <a:pt x="1381" y="2150"/>
                </a:lnTo>
                <a:lnTo>
                  <a:pt x="1386" y="2136"/>
                </a:lnTo>
                <a:lnTo>
                  <a:pt x="1386" y="2136"/>
                </a:lnTo>
                <a:lnTo>
                  <a:pt x="1382" y="2134"/>
                </a:lnTo>
                <a:lnTo>
                  <a:pt x="1376" y="2132"/>
                </a:lnTo>
                <a:lnTo>
                  <a:pt x="1376" y="2132"/>
                </a:lnTo>
                <a:lnTo>
                  <a:pt x="1365" y="2159"/>
                </a:lnTo>
                <a:lnTo>
                  <a:pt x="1353" y="2186"/>
                </a:lnTo>
                <a:lnTo>
                  <a:pt x="1353" y="2186"/>
                </a:lnTo>
                <a:close/>
                <a:moveTo>
                  <a:pt x="3056" y="2230"/>
                </a:moveTo>
                <a:lnTo>
                  <a:pt x="3056" y="2230"/>
                </a:lnTo>
                <a:lnTo>
                  <a:pt x="3048" y="2245"/>
                </a:lnTo>
                <a:lnTo>
                  <a:pt x="3045" y="2253"/>
                </a:lnTo>
                <a:lnTo>
                  <a:pt x="3044" y="2256"/>
                </a:lnTo>
                <a:lnTo>
                  <a:pt x="3044" y="2259"/>
                </a:lnTo>
                <a:lnTo>
                  <a:pt x="3044" y="2259"/>
                </a:lnTo>
                <a:lnTo>
                  <a:pt x="3046" y="2263"/>
                </a:lnTo>
                <a:lnTo>
                  <a:pt x="3049" y="2268"/>
                </a:lnTo>
                <a:lnTo>
                  <a:pt x="3056" y="2277"/>
                </a:lnTo>
                <a:lnTo>
                  <a:pt x="3056" y="2277"/>
                </a:lnTo>
                <a:lnTo>
                  <a:pt x="3087" y="2319"/>
                </a:lnTo>
                <a:lnTo>
                  <a:pt x="3087" y="2319"/>
                </a:lnTo>
                <a:lnTo>
                  <a:pt x="3090" y="2324"/>
                </a:lnTo>
                <a:lnTo>
                  <a:pt x="3092" y="2325"/>
                </a:lnTo>
                <a:lnTo>
                  <a:pt x="3092" y="2325"/>
                </a:lnTo>
                <a:lnTo>
                  <a:pt x="3093" y="2325"/>
                </a:lnTo>
                <a:lnTo>
                  <a:pt x="3093" y="2325"/>
                </a:lnTo>
                <a:lnTo>
                  <a:pt x="3093" y="2232"/>
                </a:lnTo>
                <a:lnTo>
                  <a:pt x="3093" y="2186"/>
                </a:lnTo>
                <a:lnTo>
                  <a:pt x="3092" y="2140"/>
                </a:lnTo>
                <a:lnTo>
                  <a:pt x="3092" y="2140"/>
                </a:lnTo>
                <a:lnTo>
                  <a:pt x="3056" y="2230"/>
                </a:lnTo>
                <a:lnTo>
                  <a:pt x="3056" y="2230"/>
                </a:lnTo>
                <a:close/>
                <a:moveTo>
                  <a:pt x="128" y="2184"/>
                </a:moveTo>
                <a:lnTo>
                  <a:pt x="128" y="2184"/>
                </a:lnTo>
                <a:lnTo>
                  <a:pt x="133" y="2190"/>
                </a:lnTo>
                <a:lnTo>
                  <a:pt x="135" y="2192"/>
                </a:lnTo>
                <a:lnTo>
                  <a:pt x="138" y="2193"/>
                </a:lnTo>
                <a:lnTo>
                  <a:pt x="138" y="2193"/>
                </a:lnTo>
                <a:lnTo>
                  <a:pt x="138" y="2147"/>
                </a:lnTo>
                <a:lnTo>
                  <a:pt x="138" y="2147"/>
                </a:lnTo>
                <a:lnTo>
                  <a:pt x="116" y="2147"/>
                </a:lnTo>
                <a:lnTo>
                  <a:pt x="103" y="2147"/>
                </a:lnTo>
                <a:lnTo>
                  <a:pt x="93" y="2148"/>
                </a:lnTo>
                <a:lnTo>
                  <a:pt x="93" y="2148"/>
                </a:lnTo>
                <a:lnTo>
                  <a:pt x="111" y="2166"/>
                </a:lnTo>
                <a:lnTo>
                  <a:pt x="128" y="2184"/>
                </a:lnTo>
                <a:lnTo>
                  <a:pt x="128" y="2184"/>
                </a:lnTo>
                <a:close/>
                <a:moveTo>
                  <a:pt x="159" y="2150"/>
                </a:moveTo>
                <a:lnTo>
                  <a:pt x="159" y="2150"/>
                </a:lnTo>
                <a:lnTo>
                  <a:pt x="159" y="2217"/>
                </a:lnTo>
                <a:lnTo>
                  <a:pt x="159" y="2217"/>
                </a:lnTo>
                <a:lnTo>
                  <a:pt x="171" y="2231"/>
                </a:lnTo>
                <a:lnTo>
                  <a:pt x="185" y="2245"/>
                </a:lnTo>
                <a:lnTo>
                  <a:pt x="211" y="2272"/>
                </a:lnTo>
                <a:lnTo>
                  <a:pt x="211" y="2272"/>
                </a:lnTo>
                <a:lnTo>
                  <a:pt x="220" y="2282"/>
                </a:lnTo>
                <a:lnTo>
                  <a:pt x="225" y="2286"/>
                </a:lnTo>
                <a:lnTo>
                  <a:pt x="227" y="2288"/>
                </a:lnTo>
                <a:lnTo>
                  <a:pt x="230" y="2290"/>
                </a:lnTo>
                <a:lnTo>
                  <a:pt x="230" y="2290"/>
                </a:lnTo>
                <a:lnTo>
                  <a:pt x="237" y="2291"/>
                </a:lnTo>
                <a:lnTo>
                  <a:pt x="246" y="2290"/>
                </a:lnTo>
                <a:lnTo>
                  <a:pt x="253" y="2290"/>
                </a:lnTo>
                <a:lnTo>
                  <a:pt x="261" y="2290"/>
                </a:lnTo>
                <a:lnTo>
                  <a:pt x="261" y="2290"/>
                </a:lnTo>
                <a:lnTo>
                  <a:pt x="261" y="2148"/>
                </a:lnTo>
                <a:lnTo>
                  <a:pt x="261" y="2148"/>
                </a:lnTo>
                <a:lnTo>
                  <a:pt x="235" y="2148"/>
                </a:lnTo>
                <a:lnTo>
                  <a:pt x="211" y="2148"/>
                </a:lnTo>
                <a:lnTo>
                  <a:pt x="160" y="2147"/>
                </a:lnTo>
                <a:lnTo>
                  <a:pt x="160" y="2147"/>
                </a:lnTo>
                <a:lnTo>
                  <a:pt x="159" y="2148"/>
                </a:lnTo>
                <a:lnTo>
                  <a:pt x="159" y="2150"/>
                </a:lnTo>
                <a:lnTo>
                  <a:pt x="159" y="2150"/>
                </a:lnTo>
                <a:close/>
                <a:moveTo>
                  <a:pt x="282" y="2151"/>
                </a:moveTo>
                <a:lnTo>
                  <a:pt x="282" y="2151"/>
                </a:lnTo>
                <a:lnTo>
                  <a:pt x="282" y="2298"/>
                </a:lnTo>
                <a:lnTo>
                  <a:pt x="282" y="2298"/>
                </a:lnTo>
                <a:lnTo>
                  <a:pt x="281" y="2323"/>
                </a:lnTo>
                <a:lnTo>
                  <a:pt x="281" y="2336"/>
                </a:lnTo>
                <a:lnTo>
                  <a:pt x="281" y="2342"/>
                </a:lnTo>
                <a:lnTo>
                  <a:pt x="282" y="2347"/>
                </a:lnTo>
                <a:lnTo>
                  <a:pt x="282" y="2347"/>
                </a:lnTo>
                <a:lnTo>
                  <a:pt x="285" y="2351"/>
                </a:lnTo>
                <a:lnTo>
                  <a:pt x="289" y="2356"/>
                </a:lnTo>
                <a:lnTo>
                  <a:pt x="299" y="2367"/>
                </a:lnTo>
                <a:lnTo>
                  <a:pt x="299" y="2367"/>
                </a:lnTo>
                <a:lnTo>
                  <a:pt x="323" y="2391"/>
                </a:lnTo>
                <a:lnTo>
                  <a:pt x="345" y="2413"/>
                </a:lnTo>
                <a:lnTo>
                  <a:pt x="345" y="2413"/>
                </a:lnTo>
                <a:lnTo>
                  <a:pt x="348" y="2418"/>
                </a:lnTo>
                <a:lnTo>
                  <a:pt x="350" y="2419"/>
                </a:lnTo>
                <a:lnTo>
                  <a:pt x="353" y="2420"/>
                </a:lnTo>
                <a:lnTo>
                  <a:pt x="353" y="2420"/>
                </a:lnTo>
                <a:lnTo>
                  <a:pt x="353" y="2148"/>
                </a:lnTo>
                <a:lnTo>
                  <a:pt x="353" y="2148"/>
                </a:lnTo>
                <a:lnTo>
                  <a:pt x="283" y="2148"/>
                </a:lnTo>
                <a:lnTo>
                  <a:pt x="283" y="2148"/>
                </a:lnTo>
                <a:lnTo>
                  <a:pt x="282" y="2149"/>
                </a:lnTo>
                <a:lnTo>
                  <a:pt x="282" y="2151"/>
                </a:lnTo>
                <a:lnTo>
                  <a:pt x="282" y="2151"/>
                </a:lnTo>
                <a:close/>
                <a:moveTo>
                  <a:pt x="138" y="2299"/>
                </a:moveTo>
                <a:lnTo>
                  <a:pt x="138" y="2299"/>
                </a:lnTo>
                <a:lnTo>
                  <a:pt x="140" y="2270"/>
                </a:lnTo>
                <a:lnTo>
                  <a:pt x="140" y="2256"/>
                </a:lnTo>
                <a:lnTo>
                  <a:pt x="139" y="2249"/>
                </a:lnTo>
                <a:lnTo>
                  <a:pt x="138" y="2244"/>
                </a:lnTo>
                <a:lnTo>
                  <a:pt x="138" y="2244"/>
                </a:lnTo>
                <a:lnTo>
                  <a:pt x="136" y="2239"/>
                </a:lnTo>
                <a:lnTo>
                  <a:pt x="132" y="2235"/>
                </a:lnTo>
                <a:lnTo>
                  <a:pt x="127" y="2231"/>
                </a:lnTo>
                <a:lnTo>
                  <a:pt x="122" y="2227"/>
                </a:lnTo>
                <a:lnTo>
                  <a:pt x="122" y="2227"/>
                </a:lnTo>
                <a:lnTo>
                  <a:pt x="97" y="2199"/>
                </a:lnTo>
                <a:lnTo>
                  <a:pt x="72" y="2174"/>
                </a:lnTo>
                <a:lnTo>
                  <a:pt x="72" y="2174"/>
                </a:lnTo>
                <a:lnTo>
                  <a:pt x="71" y="2173"/>
                </a:lnTo>
                <a:lnTo>
                  <a:pt x="71" y="2175"/>
                </a:lnTo>
                <a:lnTo>
                  <a:pt x="71" y="2175"/>
                </a:lnTo>
                <a:lnTo>
                  <a:pt x="71" y="2462"/>
                </a:lnTo>
                <a:lnTo>
                  <a:pt x="71" y="2462"/>
                </a:lnTo>
                <a:lnTo>
                  <a:pt x="138" y="2462"/>
                </a:lnTo>
                <a:lnTo>
                  <a:pt x="138" y="2462"/>
                </a:lnTo>
                <a:lnTo>
                  <a:pt x="138" y="2299"/>
                </a:lnTo>
                <a:lnTo>
                  <a:pt x="138" y="2299"/>
                </a:lnTo>
                <a:close/>
                <a:moveTo>
                  <a:pt x="1348" y="2199"/>
                </a:moveTo>
                <a:lnTo>
                  <a:pt x="1348" y="2199"/>
                </a:lnTo>
                <a:lnTo>
                  <a:pt x="1334" y="2234"/>
                </a:lnTo>
                <a:lnTo>
                  <a:pt x="1326" y="2251"/>
                </a:lnTo>
                <a:lnTo>
                  <a:pt x="1320" y="2268"/>
                </a:lnTo>
                <a:lnTo>
                  <a:pt x="1320" y="2268"/>
                </a:lnTo>
                <a:lnTo>
                  <a:pt x="1322" y="2269"/>
                </a:lnTo>
                <a:lnTo>
                  <a:pt x="1325" y="2270"/>
                </a:lnTo>
                <a:lnTo>
                  <a:pt x="1327" y="2271"/>
                </a:lnTo>
                <a:lnTo>
                  <a:pt x="1329" y="2272"/>
                </a:lnTo>
                <a:lnTo>
                  <a:pt x="1329" y="2272"/>
                </a:lnTo>
                <a:lnTo>
                  <a:pt x="1344" y="2238"/>
                </a:lnTo>
                <a:lnTo>
                  <a:pt x="1358" y="2203"/>
                </a:lnTo>
                <a:lnTo>
                  <a:pt x="1358" y="2203"/>
                </a:lnTo>
                <a:lnTo>
                  <a:pt x="1353" y="2201"/>
                </a:lnTo>
                <a:lnTo>
                  <a:pt x="1351" y="2199"/>
                </a:lnTo>
                <a:lnTo>
                  <a:pt x="1348" y="2199"/>
                </a:lnTo>
                <a:lnTo>
                  <a:pt x="1348" y="2199"/>
                </a:lnTo>
                <a:close/>
                <a:moveTo>
                  <a:pt x="2693" y="2250"/>
                </a:moveTo>
                <a:lnTo>
                  <a:pt x="2693" y="2250"/>
                </a:lnTo>
                <a:lnTo>
                  <a:pt x="2696" y="2256"/>
                </a:lnTo>
                <a:lnTo>
                  <a:pt x="2699" y="2263"/>
                </a:lnTo>
                <a:lnTo>
                  <a:pt x="2699" y="2263"/>
                </a:lnTo>
                <a:lnTo>
                  <a:pt x="2702" y="2277"/>
                </a:lnTo>
                <a:lnTo>
                  <a:pt x="2703" y="2293"/>
                </a:lnTo>
                <a:lnTo>
                  <a:pt x="2704" y="2309"/>
                </a:lnTo>
                <a:lnTo>
                  <a:pt x="2706" y="2325"/>
                </a:lnTo>
                <a:lnTo>
                  <a:pt x="2706" y="2325"/>
                </a:lnTo>
                <a:lnTo>
                  <a:pt x="2708" y="2342"/>
                </a:lnTo>
                <a:lnTo>
                  <a:pt x="2709" y="2360"/>
                </a:lnTo>
                <a:lnTo>
                  <a:pt x="2711" y="2395"/>
                </a:lnTo>
                <a:lnTo>
                  <a:pt x="2713" y="2430"/>
                </a:lnTo>
                <a:lnTo>
                  <a:pt x="2714" y="2446"/>
                </a:lnTo>
                <a:lnTo>
                  <a:pt x="2716" y="2462"/>
                </a:lnTo>
                <a:lnTo>
                  <a:pt x="2716" y="2462"/>
                </a:lnTo>
                <a:lnTo>
                  <a:pt x="2972" y="2462"/>
                </a:lnTo>
                <a:lnTo>
                  <a:pt x="2972" y="2462"/>
                </a:lnTo>
                <a:lnTo>
                  <a:pt x="2902" y="2398"/>
                </a:lnTo>
                <a:lnTo>
                  <a:pt x="2830" y="2333"/>
                </a:lnTo>
                <a:lnTo>
                  <a:pt x="2685" y="2205"/>
                </a:lnTo>
                <a:lnTo>
                  <a:pt x="2685" y="2205"/>
                </a:lnTo>
                <a:lnTo>
                  <a:pt x="2688" y="2215"/>
                </a:lnTo>
                <a:lnTo>
                  <a:pt x="2690" y="2227"/>
                </a:lnTo>
                <a:lnTo>
                  <a:pt x="2691" y="2239"/>
                </a:lnTo>
                <a:lnTo>
                  <a:pt x="2693" y="2250"/>
                </a:lnTo>
                <a:lnTo>
                  <a:pt x="2693" y="2250"/>
                </a:lnTo>
                <a:close/>
                <a:moveTo>
                  <a:pt x="616" y="2318"/>
                </a:moveTo>
                <a:lnTo>
                  <a:pt x="616" y="2318"/>
                </a:lnTo>
                <a:lnTo>
                  <a:pt x="607" y="2359"/>
                </a:lnTo>
                <a:lnTo>
                  <a:pt x="597" y="2400"/>
                </a:lnTo>
                <a:lnTo>
                  <a:pt x="597" y="2400"/>
                </a:lnTo>
                <a:lnTo>
                  <a:pt x="593" y="2416"/>
                </a:lnTo>
                <a:lnTo>
                  <a:pt x="592" y="2423"/>
                </a:lnTo>
                <a:lnTo>
                  <a:pt x="592" y="2430"/>
                </a:lnTo>
                <a:lnTo>
                  <a:pt x="592" y="2430"/>
                </a:lnTo>
                <a:lnTo>
                  <a:pt x="592" y="2435"/>
                </a:lnTo>
                <a:lnTo>
                  <a:pt x="595" y="2439"/>
                </a:lnTo>
                <a:lnTo>
                  <a:pt x="596" y="2443"/>
                </a:lnTo>
                <a:lnTo>
                  <a:pt x="597" y="2448"/>
                </a:lnTo>
                <a:lnTo>
                  <a:pt x="597" y="2448"/>
                </a:lnTo>
                <a:lnTo>
                  <a:pt x="598" y="2455"/>
                </a:lnTo>
                <a:lnTo>
                  <a:pt x="598" y="2462"/>
                </a:lnTo>
                <a:lnTo>
                  <a:pt x="598" y="2462"/>
                </a:lnTo>
                <a:lnTo>
                  <a:pt x="882" y="2462"/>
                </a:lnTo>
                <a:lnTo>
                  <a:pt x="882" y="2462"/>
                </a:lnTo>
                <a:lnTo>
                  <a:pt x="877" y="2452"/>
                </a:lnTo>
                <a:lnTo>
                  <a:pt x="871" y="2441"/>
                </a:lnTo>
                <a:lnTo>
                  <a:pt x="864" y="2415"/>
                </a:lnTo>
                <a:lnTo>
                  <a:pt x="864" y="2415"/>
                </a:lnTo>
                <a:lnTo>
                  <a:pt x="857" y="2389"/>
                </a:lnTo>
                <a:lnTo>
                  <a:pt x="851" y="2362"/>
                </a:lnTo>
                <a:lnTo>
                  <a:pt x="851" y="2362"/>
                </a:lnTo>
                <a:lnTo>
                  <a:pt x="849" y="2343"/>
                </a:lnTo>
                <a:lnTo>
                  <a:pt x="848" y="2334"/>
                </a:lnTo>
                <a:lnTo>
                  <a:pt x="846" y="2326"/>
                </a:lnTo>
                <a:lnTo>
                  <a:pt x="846" y="2326"/>
                </a:lnTo>
                <a:lnTo>
                  <a:pt x="841" y="2309"/>
                </a:lnTo>
                <a:lnTo>
                  <a:pt x="839" y="2301"/>
                </a:lnTo>
                <a:lnTo>
                  <a:pt x="838" y="2293"/>
                </a:lnTo>
                <a:lnTo>
                  <a:pt x="838" y="2293"/>
                </a:lnTo>
                <a:lnTo>
                  <a:pt x="837" y="2286"/>
                </a:lnTo>
                <a:lnTo>
                  <a:pt x="838" y="2281"/>
                </a:lnTo>
                <a:lnTo>
                  <a:pt x="840" y="2271"/>
                </a:lnTo>
                <a:lnTo>
                  <a:pt x="841" y="2261"/>
                </a:lnTo>
                <a:lnTo>
                  <a:pt x="841" y="2257"/>
                </a:lnTo>
                <a:lnTo>
                  <a:pt x="840" y="2252"/>
                </a:lnTo>
                <a:lnTo>
                  <a:pt x="840" y="2252"/>
                </a:lnTo>
                <a:lnTo>
                  <a:pt x="809" y="2250"/>
                </a:lnTo>
                <a:lnTo>
                  <a:pt x="777" y="2247"/>
                </a:lnTo>
                <a:lnTo>
                  <a:pt x="762" y="2246"/>
                </a:lnTo>
                <a:lnTo>
                  <a:pt x="748" y="2244"/>
                </a:lnTo>
                <a:lnTo>
                  <a:pt x="734" y="2241"/>
                </a:lnTo>
                <a:lnTo>
                  <a:pt x="720" y="2237"/>
                </a:lnTo>
                <a:lnTo>
                  <a:pt x="720" y="2237"/>
                </a:lnTo>
                <a:lnTo>
                  <a:pt x="714" y="2242"/>
                </a:lnTo>
                <a:lnTo>
                  <a:pt x="708" y="2248"/>
                </a:lnTo>
                <a:lnTo>
                  <a:pt x="697" y="2260"/>
                </a:lnTo>
                <a:lnTo>
                  <a:pt x="687" y="2273"/>
                </a:lnTo>
                <a:lnTo>
                  <a:pt x="676" y="2285"/>
                </a:lnTo>
                <a:lnTo>
                  <a:pt x="665" y="2297"/>
                </a:lnTo>
                <a:lnTo>
                  <a:pt x="657" y="2302"/>
                </a:lnTo>
                <a:lnTo>
                  <a:pt x="651" y="2307"/>
                </a:lnTo>
                <a:lnTo>
                  <a:pt x="643" y="2311"/>
                </a:lnTo>
                <a:lnTo>
                  <a:pt x="635" y="2314"/>
                </a:lnTo>
                <a:lnTo>
                  <a:pt x="626" y="2316"/>
                </a:lnTo>
                <a:lnTo>
                  <a:pt x="616" y="2318"/>
                </a:lnTo>
                <a:lnTo>
                  <a:pt x="616" y="2318"/>
                </a:lnTo>
                <a:close/>
                <a:moveTo>
                  <a:pt x="1885" y="2462"/>
                </a:moveTo>
                <a:lnTo>
                  <a:pt x="1885" y="2462"/>
                </a:lnTo>
                <a:lnTo>
                  <a:pt x="1912" y="2462"/>
                </a:lnTo>
                <a:lnTo>
                  <a:pt x="1912" y="2462"/>
                </a:lnTo>
                <a:lnTo>
                  <a:pt x="1942" y="2419"/>
                </a:lnTo>
                <a:lnTo>
                  <a:pt x="1970" y="2376"/>
                </a:lnTo>
                <a:lnTo>
                  <a:pt x="1970" y="2376"/>
                </a:lnTo>
                <a:lnTo>
                  <a:pt x="1949" y="2344"/>
                </a:lnTo>
                <a:lnTo>
                  <a:pt x="1928" y="2312"/>
                </a:lnTo>
                <a:lnTo>
                  <a:pt x="1906" y="2280"/>
                </a:lnTo>
                <a:lnTo>
                  <a:pt x="1885" y="2249"/>
                </a:lnTo>
                <a:lnTo>
                  <a:pt x="1885" y="2249"/>
                </a:lnTo>
                <a:lnTo>
                  <a:pt x="1885" y="2462"/>
                </a:lnTo>
                <a:lnTo>
                  <a:pt x="1885" y="2462"/>
                </a:lnTo>
                <a:close/>
                <a:moveTo>
                  <a:pt x="159" y="2290"/>
                </a:moveTo>
                <a:lnTo>
                  <a:pt x="159" y="2290"/>
                </a:lnTo>
                <a:lnTo>
                  <a:pt x="182" y="2290"/>
                </a:lnTo>
                <a:lnTo>
                  <a:pt x="182" y="2290"/>
                </a:lnTo>
                <a:lnTo>
                  <a:pt x="177" y="2284"/>
                </a:lnTo>
                <a:lnTo>
                  <a:pt x="171" y="2278"/>
                </a:lnTo>
                <a:lnTo>
                  <a:pt x="159" y="2266"/>
                </a:lnTo>
                <a:lnTo>
                  <a:pt x="159" y="2266"/>
                </a:lnTo>
                <a:lnTo>
                  <a:pt x="159" y="2290"/>
                </a:lnTo>
                <a:lnTo>
                  <a:pt x="159" y="2290"/>
                </a:lnTo>
                <a:close/>
                <a:moveTo>
                  <a:pt x="1032" y="2271"/>
                </a:moveTo>
                <a:lnTo>
                  <a:pt x="1032" y="2271"/>
                </a:lnTo>
                <a:lnTo>
                  <a:pt x="1028" y="2315"/>
                </a:lnTo>
                <a:lnTo>
                  <a:pt x="1026" y="2336"/>
                </a:lnTo>
                <a:lnTo>
                  <a:pt x="1023" y="2353"/>
                </a:lnTo>
                <a:lnTo>
                  <a:pt x="1023" y="2353"/>
                </a:lnTo>
                <a:lnTo>
                  <a:pt x="1025" y="2354"/>
                </a:lnTo>
                <a:lnTo>
                  <a:pt x="1027" y="2354"/>
                </a:lnTo>
                <a:lnTo>
                  <a:pt x="1029" y="2353"/>
                </a:lnTo>
                <a:lnTo>
                  <a:pt x="1030" y="2352"/>
                </a:lnTo>
                <a:lnTo>
                  <a:pt x="1033" y="2348"/>
                </a:lnTo>
                <a:lnTo>
                  <a:pt x="1035" y="2345"/>
                </a:lnTo>
                <a:lnTo>
                  <a:pt x="1035" y="2345"/>
                </a:lnTo>
                <a:lnTo>
                  <a:pt x="1041" y="2341"/>
                </a:lnTo>
                <a:lnTo>
                  <a:pt x="1048" y="2338"/>
                </a:lnTo>
                <a:lnTo>
                  <a:pt x="1054" y="2335"/>
                </a:lnTo>
                <a:lnTo>
                  <a:pt x="1060" y="2331"/>
                </a:lnTo>
                <a:lnTo>
                  <a:pt x="1060" y="2331"/>
                </a:lnTo>
                <a:lnTo>
                  <a:pt x="1051" y="2267"/>
                </a:lnTo>
                <a:lnTo>
                  <a:pt x="1051" y="2267"/>
                </a:lnTo>
                <a:lnTo>
                  <a:pt x="1042" y="2269"/>
                </a:lnTo>
                <a:lnTo>
                  <a:pt x="1032" y="2271"/>
                </a:lnTo>
                <a:lnTo>
                  <a:pt x="1032" y="2271"/>
                </a:lnTo>
                <a:close/>
                <a:moveTo>
                  <a:pt x="1314" y="2280"/>
                </a:moveTo>
                <a:lnTo>
                  <a:pt x="1314" y="2280"/>
                </a:lnTo>
                <a:lnTo>
                  <a:pt x="1288" y="2341"/>
                </a:lnTo>
                <a:lnTo>
                  <a:pt x="1288" y="2341"/>
                </a:lnTo>
                <a:lnTo>
                  <a:pt x="1294" y="2343"/>
                </a:lnTo>
                <a:lnTo>
                  <a:pt x="1297" y="2344"/>
                </a:lnTo>
                <a:lnTo>
                  <a:pt x="1300" y="2345"/>
                </a:lnTo>
                <a:lnTo>
                  <a:pt x="1300" y="2345"/>
                </a:lnTo>
                <a:lnTo>
                  <a:pt x="1306" y="2330"/>
                </a:lnTo>
                <a:lnTo>
                  <a:pt x="1312" y="2315"/>
                </a:lnTo>
                <a:lnTo>
                  <a:pt x="1318" y="2301"/>
                </a:lnTo>
                <a:lnTo>
                  <a:pt x="1324" y="2284"/>
                </a:lnTo>
                <a:lnTo>
                  <a:pt x="1324" y="2284"/>
                </a:lnTo>
                <a:lnTo>
                  <a:pt x="1319" y="2282"/>
                </a:lnTo>
                <a:lnTo>
                  <a:pt x="1317" y="2281"/>
                </a:lnTo>
                <a:lnTo>
                  <a:pt x="1314" y="2280"/>
                </a:lnTo>
                <a:lnTo>
                  <a:pt x="1314" y="2280"/>
                </a:lnTo>
                <a:close/>
                <a:moveTo>
                  <a:pt x="3041" y="2462"/>
                </a:moveTo>
                <a:lnTo>
                  <a:pt x="3041" y="2462"/>
                </a:lnTo>
                <a:lnTo>
                  <a:pt x="3093" y="2462"/>
                </a:lnTo>
                <a:lnTo>
                  <a:pt x="3093" y="2462"/>
                </a:lnTo>
                <a:lnTo>
                  <a:pt x="3093" y="2350"/>
                </a:lnTo>
                <a:lnTo>
                  <a:pt x="3093" y="2350"/>
                </a:lnTo>
                <a:lnTo>
                  <a:pt x="3067" y="2315"/>
                </a:lnTo>
                <a:lnTo>
                  <a:pt x="3041" y="2280"/>
                </a:lnTo>
                <a:lnTo>
                  <a:pt x="3041" y="2280"/>
                </a:lnTo>
                <a:lnTo>
                  <a:pt x="3041" y="2462"/>
                </a:lnTo>
                <a:lnTo>
                  <a:pt x="3041" y="2462"/>
                </a:lnTo>
                <a:close/>
                <a:moveTo>
                  <a:pt x="2587" y="2346"/>
                </a:moveTo>
                <a:lnTo>
                  <a:pt x="2587" y="2346"/>
                </a:lnTo>
                <a:lnTo>
                  <a:pt x="2582" y="2373"/>
                </a:lnTo>
                <a:lnTo>
                  <a:pt x="2579" y="2388"/>
                </a:lnTo>
                <a:lnTo>
                  <a:pt x="2577" y="2402"/>
                </a:lnTo>
                <a:lnTo>
                  <a:pt x="2576" y="2416"/>
                </a:lnTo>
                <a:lnTo>
                  <a:pt x="2577" y="2431"/>
                </a:lnTo>
                <a:lnTo>
                  <a:pt x="2578" y="2437"/>
                </a:lnTo>
                <a:lnTo>
                  <a:pt x="2579" y="2443"/>
                </a:lnTo>
                <a:lnTo>
                  <a:pt x="2582" y="2449"/>
                </a:lnTo>
                <a:lnTo>
                  <a:pt x="2585" y="2454"/>
                </a:lnTo>
                <a:lnTo>
                  <a:pt x="2585" y="2454"/>
                </a:lnTo>
                <a:lnTo>
                  <a:pt x="2590" y="2454"/>
                </a:lnTo>
                <a:lnTo>
                  <a:pt x="2594" y="2452"/>
                </a:lnTo>
                <a:lnTo>
                  <a:pt x="2598" y="2450"/>
                </a:lnTo>
                <a:lnTo>
                  <a:pt x="2602" y="2447"/>
                </a:lnTo>
                <a:lnTo>
                  <a:pt x="2607" y="2441"/>
                </a:lnTo>
                <a:lnTo>
                  <a:pt x="2613" y="2434"/>
                </a:lnTo>
                <a:lnTo>
                  <a:pt x="2613" y="2434"/>
                </a:lnTo>
                <a:lnTo>
                  <a:pt x="2613" y="2420"/>
                </a:lnTo>
                <a:lnTo>
                  <a:pt x="2614" y="2407"/>
                </a:lnTo>
                <a:lnTo>
                  <a:pt x="2615" y="2395"/>
                </a:lnTo>
                <a:lnTo>
                  <a:pt x="2618" y="2384"/>
                </a:lnTo>
                <a:lnTo>
                  <a:pt x="2618" y="2384"/>
                </a:lnTo>
                <a:lnTo>
                  <a:pt x="2613" y="2359"/>
                </a:lnTo>
                <a:lnTo>
                  <a:pt x="2607" y="2334"/>
                </a:lnTo>
                <a:lnTo>
                  <a:pt x="2601" y="2311"/>
                </a:lnTo>
                <a:lnTo>
                  <a:pt x="2593" y="2288"/>
                </a:lnTo>
                <a:lnTo>
                  <a:pt x="2593" y="2288"/>
                </a:lnTo>
                <a:lnTo>
                  <a:pt x="2590" y="2317"/>
                </a:lnTo>
                <a:lnTo>
                  <a:pt x="2587" y="2346"/>
                </a:lnTo>
                <a:lnTo>
                  <a:pt x="2587" y="2346"/>
                </a:lnTo>
                <a:close/>
                <a:moveTo>
                  <a:pt x="3511" y="2354"/>
                </a:moveTo>
                <a:lnTo>
                  <a:pt x="3511" y="2354"/>
                </a:lnTo>
                <a:lnTo>
                  <a:pt x="3508" y="2368"/>
                </a:lnTo>
                <a:lnTo>
                  <a:pt x="3505" y="2381"/>
                </a:lnTo>
                <a:lnTo>
                  <a:pt x="3502" y="2408"/>
                </a:lnTo>
                <a:lnTo>
                  <a:pt x="3501" y="2436"/>
                </a:lnTo>
                <a:lnTo>
                  <a:pt x="3498" y="2462"/>
                </a:lnTo>
                <a:lnTo>
                  <a:pt x="3498" y="2462"/>
                </a:lnTo>
                <a:lnTo>
                  <a:pt x="3624" y="2462"/>
                </a:lnTo>
                <a:lnTo>
                  <a:pt x="3624" y="2462"/>
                </a:lnTo>
                <a:lnTo>
                  <a:pt x="3614" y="2441"/>
                </a:lnTo>
                <a:lnTo>
                  <a:pt x="3604" y="2420"/>
                </a:lnTo>
                <a:lnTo>
                  <a:pt x="3593" y="2400"/>
                </a:lnTo>
                <a:lnTo>
                  <a:pt x="3587" y="2391"/>
                </a:lnTo>
                <a:lnTo>
                  <a:pt x="3581" y="2382"/>
                </a:lnTo>
                <a:lnTo>
                  <a:pt x="3581" y="2382"/>
                </a:lnTo>
                <a:lnTo>
                  <a:pt x="3573" y="2374"/>
                </a:lnTo>
                <a:lnTo>
                  <a:pt x="3565" y="2367"/>
                </a:lnTo>
                <a:lnTo>
                  <a:pt x="3556" y="2359"/>
                </a:lnTo>
                <a:lnTo>
                  <a:pt x="3548" y="2351"/>
                </a:lnTo>
                <a:lnTo>
                  <a:pt x="3548" y="2351"/>
                </a:lnTo>
                <a:lnTo>
                  <a:pt x="3541" y="2342"/>
                </a:lnTo>
                <a:lnTo>
                  <a:pt x="3534" y="2332"/>
                </a:lnTo>
                <a:lnTo>
                  <a:pt x="3529" y="2322"/>
                </a:lnTo>
                <a:lnTo>
                  <a:pt x="3522" y="2311"/>
                </a:lnTo>
                <a:lnTo>
                  <a:pt x="3522" y="2311"/>
                </a:lnTo>
                <a:lnTo>
                  <a:pt x="3522" y="2310"/>
                </a:lnTo>
                <a:lnTo>
                  <a:pt x="3521" y="2310"/>
                </a:lnTo>
                <a:lnTo>
                  <a:pt x="3521" y="2310"/>
                </a:lnTo>
                <a:lnTo>
                  <a:pt x="3520" y="2322"/>
                </a:lnTo>
                <a:lnTo>
                  <a:pt x="3518" y="2333"/>
                </a:lnTo>
                <a:lnTo>
                  <a:pt x="3511" y="2354"/>
                </a:lnTo>
                <a:lnTo>
                  <a:pt x="3511" y="2354"/>
                </a:lnTo>
                <a:close/>
                <a:moveTo>
                  <a:pt x="159" y="2462"/>
                </a:moveTo>
                <a:lnTo>
                  <a:pt x="159" y="2462"/>
                </a:lnTo>
                <a:lnTo>
                  <a:pt x="261" y="2462"/>
                </a:lnTo>
                <a:lnTo>
                  <a:pt x="261" y="2462"/>
                </a:lnTo>
                <a:lnTo>
                  <a:pt x="261" y="2418"/>
                </a:lnTo>
                <a:lnTo>
                  <a:pt x="261" y="2418"/>
                </a:lnTo>
                <a:lnTo>
                  <a:pt x="263" y="2396"/>
                </a:lnTo>
                <a:lnTo>
                  <a:pt x="263" y="2385"/>
                </a:lnTo>
                <a:lnTo>
                  <a:pt x="262" y="2379"/>
                </a:lnTo>
                <a:lnTo>
                  <a:pt x="261" y="2375"/>
                </a:lnTo>
                <a:lnTo>
                  <a:pt x="261" y="2375"/>
                </a:lnTo>
                <a:lnTo>
                  <a:pt x="260" y="2371"/>
                </a:lnTo>
                <a:lnTo>
                  <a:pt x="256" y="2367"/>
                </a:lnTo>
                <a:lnTo>
                  <a:pt x="248" y="2356"/>
                </a:lnTo>
                <a:lnTo>
                  <a:pt x="231" y="2342"/>
                </a:lnTo>
                <a:lnTo>
                  <a:pt x="231" y="2342"/>
                </a:lnTo>
                <a:lnTo>
                  <a:pt x="217" y="2325"/>
                </a:lnTo>
                <a:lnTo>
                  <a:pt x="209" y="2317"/>
                </a:lnTo>
                <a:lnTo>
                  <a:pt x="205" y="2314"/>
                </a:lnTo>
                <a:lnTo>
                  <a:pt x="201" y="2312"/>
                </a:lnTo>
                <a:lnTo>
                  <a:pt x="201" y="2312"/>
                </a:lnTo>
                <a:lnTo>
                  <a:pt x="196" y="2311"/>
                </a:lnTo>
                <a:lnTo>
                  <a:pt x="191" y="2311"/>
                </a:lnTo>
                <a:lnTo>
                  <a:pt x="181" y="2312"/>
                </a:lnTo>
                <a:lnTo>
                  <a:pt x="170" y="2313"/>
                </a:lnTo>
                <a:lnTo>
                  <a:pt x="165" y="2313"/>
                </a:lnTo>
                <a:lnTo>
                  <a:pt x="160" y="2312"/>
                </a:lnTo>
                <a:lnTo>
                  <a:pt x="160" y="2312"/>
                </a:lnTo>
                <a:lnTo>
                  <a:pt x="159" y="2348"/>
                </a:lnTo>
                <a:lnTo>
                  <a:pt x="159" y="2386"/>
                </a:lnTo>
                <a:lnTo>
                  <a:pt x="159" y="2462"/>
                </a:lnTo>
                <a:lnTo>
                  <a:pt x="159" y="2462"/>
                </a:lnTo>
                <a:close/>
                <a:moveTo>
                  <a:pt x="261" y="2325"/>
                </a:moveTo>
                <a:lnTo>
                  <a:pt x="261" y="2325"/>
                </a:lnTo>
                <a:lnTo>
                  <a:pt x="261" y="2312"/>
                </a:lnTo>
                <a:lnTo>
                  <a:pt x="261" y="2312"/>
                </a:lnTo>
                <a:lnTo>
                  <a:pt x="250" y="2312"/>
                </a:lnTo>
                <a:lnTo>
                  <a:pt x="250" y="2312"/>
                </a:lnTo>
                <a:lnTo>
                  <a:pt x="252" y="2316"/>
                </a:lnTo>
                <a:lnTo>
                  <a:pt x="255" y="2319"/>
                </a:lnTo>
                <a:lnTo>
                  <a:pt x="261" y="2325"/>
                </a:lnTo>
                <a:lnTo>
                  <a:pt x="261" y="2325"/>
                </a:lnTo>
                <a:close/>
                <a:moveTo>
                  <a:pt x="450" y="2335"/>
                </a:moveTo>
                <a:lnTo>
                  <a:pt x="450" y="2335"/>
                </a:lnTo>
                <a:lnTo>
                  <a:pt x="448" y="2338"/>
                </a:lnTo>
                <a:lnTo>
                  <a:pt x="447" y="2341"/>
                </a:lnTo>
                <a:lnTo>
                  <a:pt x="447" y="2347"/>
                </a:lnTo>
                <a:lnTo>
                  <a:pt x="446" y="2354"/>
                </a:lnTo>
                <a:lnTo>
                  <a:pt x="445" y="2361"/>
                </a:lnTo>
                <a:lnTo>
                  <a:pt x="445" y="2361"/>
                </a:lnTo>
                <a:lnTo>
                  <a:pt x="443" y="2363"/>
                </a:lnTo>
                <a:lnTo>
                  <a:pt x="442" y="2365"/>
                </a:lnTo>
                <a:lnTo>
                  <a:pt x="440" y="2367"/>
                </a:lnTo>
                <a:lnTo>
                  <a:pt x="439" y="2370"/>
                </a:lnTo>
                <a:lnTo>
                  <a:pt x="439" y="2370"/>
                </a:lnTo>
                <a:lnTo>
                  <a:pt x="438" y="2376"/>
                </a:lnTo>
                <a:lnTo>
                  <a:pt x="438" y="2383"/>
                </a:lnTo>
                <a:lnTo>
                  <a:pt x="439" y="2397"/>
                </a:lnTo>
                <a:lnTo>
                  <a:pt x="440" y="2411"/>
                </a:lnTo>
                <a:lnTo>
                  <a:pt x="440" y="2418"/>
                </a:lnTo>
                <a:lnTo>
                  <a:pt x="439" y="2425"/>
                </a:lnTo>
                <a:lnTo>
                  <a:pt x="439" y="2425"/>
                </a:lnTo>
                <a:lnTo>
                  <a:pt x="428" y="2425"/>
                </a:lnTo>
                <a:lnTo>
                  <a:pt x="428" y="2425"/>
                </a:lnTo>
                <a:lnTo>
                  <a:pt x="428" y="2462"/>
                </a:lnTo>
                <a:lnTo>
                  <a:pt x="428" y="2462"/>
                </a:lnTo>
                <a:lnTo>
                  <a:pt x="536" y="2462"/>
                </a:lnTo>
                <a:lnTo>
                  <a:pt x="536" y="2462"/>
                </a:lnTo>
                <a:lnTo>
                  <a:pt x="537" y="2457"/>
                </a:lnTo>
                <a:lnTo>
                  <a:pt x="539" y="2452"/>
                </a:lnTo>
                <a:lnTo>
                  <a:pt x="543" y="2442"/>
                </a:lnTo>
                <a:lnTo>
                  <a:pt x="548" y="2431"/>
                </a:lnTo>
                <a:lnTo>
                  <a:pt x="550" y="2425"/>
                </a:lnTo>
                <a:lnTo>
                  <a:pt x="551" y="2419"/>
                </a:lnTo>
                <a:lnTo>
                  <a:pt x="551" y="2419"/>
                </a:lnTo>
                <a:lnTo>
                  <a:pt x="552" y="2407"/>
                </a:lnTo>
                <a:lnTo>
                  <a:pt x="552" y="2396"/>
                </a:lnTo>
                <a:lnTo>
                  <a:pt x="551" y="2371"/>
                </a:lnTo>
                <a:lnTo>
                  <a:pt x="550" y="2345"/>
                </a:lnTo>
                <a:lnTo>
                  <a:pt x="550" y="2333"/>
                </a:lnTo>
                <a:lnTo>
                  <a:pt x="551" y="2321"/>
                </a:lnTo>
                <a:lnTo>
                  <a:pt x="551" y="2321"/>
                </a:lnTo>
                <a:lnTo>
                  <a:pt x="525" y="2322"/>
                </a:lnTo>
                <a:lnTo>
                  <a:pt x="498" y="2324"/>
                </a:lnTo>
                <a:lnTo>
                  <a:pt x="485" y="2326"/>
                </a:lnTo>
                <a:lnTo>
                  <a:pt x="473" y="2328"/>
                </a:lnTo>
                <a:lnTo>
                  <a:pt x="461" y="2331"/>
                </a:lnTo>
                <a:lnTo>
                  <a:pt x="450" y="2335"/>
                </a:lnTo>
                <a:lnTo>
                  <a:pt x="450" y="2335"/>
                </a:lnTo>
                <a:close/>
                <a:moveTo>
                  <a:pt x="1277" y="2369"/>
                </a:moveTo>
                <a:lnTo>
                  <a:pt x="1277" y="2369"/>
                </a:lnTo>
                <a:lnTo>
                  <a:pt x="1280" y="2375"/>
                </a:lnTo>
                <a:lnTo>
                  <a:pt x="1283" y="2381"/>
                </a:lnTo>
                <a:lnTo>
                  <a:pt x="1283" y="2381"/>
                </a:lnTo>
                <a:lnTo>
                  <a:pt x="1294" y="2358"/>
                </a:lnTo>
                <a:lnTo>
                  <a:pt x="1294" y="2358"/>
                </a:lnTo>
                <a:lnTo>
                  <a:pt x="1288" y="2355"/>
                </a:lnTo>
                <a:lnTo>
                  <a:pt x="1282" y="2353"/>
                </a:lnTo>
                <a:lnTo>
                  <a:pt x="1282" y="2353"/>
                </a:lnTo>
                <a:lnTo>
                  <a:pt x="1280" y="2362"/>
                </a:lnTo>
                <a:lnTo>
                  <a:pt x="1277" y="2369"/>
                </a:lnTo>
                <a:lnTo>
                  <a:pt x="1277" y="2369"/>
                </a:lnTo>
                <a:close/>
                <a:moveTo>
                  <a:pt x="3119" y="2462"/>
                </a:moveTo>
                <a:lnTo>
                  <a:pt x="3119" y="2462"/>
                </a:lnTo>
                <a:lnTo>
                  <a:pt x="3177" y="2462"/>
                </a:lnTo>
                <a:lnTo>
                  <a:pt x="3177" y="2462"/>
                </a:lnTo>
                <a:lnTo>
                  <a:pt x="3163" y="2443"/>
                </a:lnTo>
                <a:lnTo>
                  <a:pt x="3149" y="2422"/>
                </a:lnTo>
                <a:lnTo>
                  <a:pt x="3119" y="2383"/>
                </a:lnTo>
                <a:lnTo>
                  <a:pt x="3119" y="2383"/>
                </a:lnTo>
                <a:lnTo>
                  <a:pt x="3119" y="2462"/>
                </a:lnTo>
                <a:lnTo>
                  <a:pt x="3119" y="2462"/>
                </a:lnTo>
                <a:close/>
                <a:moveTo>
                  <a:pt x="282" y="2462"/>
                </a:moveTo>
                <a:lnTo>
                  <a:pt x="282" y="2462"/>
                </a:lnTo>
                <a:lnTo>
                  <a:pt x="344" y="2462"/>
                </a:lnTo>
                <a:lnTo>
                  <a:pt x="344" y="2462"/>
                </a:lnTo>
                <a:lnTo>
                  <a:pt x="330" y="2446"/>
                </a:lnTo>
                <a:lnTo>
                  <a:pt x="315" y="2429"/>
                </a:lnTo>
                <a:lnTo>
                  <a:pt x="282" y="2396"/>
                </a:lnTo>
                <a:lnTo>
                  <a:pt x="282" y="2396"/>
                </a:lnTo>
                <a:lnTo>
                  <a:pt x="282" y="2462"/>
                </a:lnTo>
                <a:lnTo>
                  <a:pt x="282" y="2462"/>
                </a:lnTo>
                <a:close/>
                <a:moveTo>
                  <a:pt x="1947" y="2451"/>
                </a:moveTo>
                <a:lnTo>
                  <a:pt x="1947" y="2451"/>
                </a:lnTo>
                <a:lnTo>
                  <a:pt x="1943" y="2457"/>
                </a:lnTo>
                <a:lnTo>
                  <a:pt x="1942" y="2459"/>
                </a:lnTo>
                <a:lnTo>
                  <a:pt x="1942" y="2462"/>
                </a:lnTo>
                <a:lnTo>
                  <a:pt x="1942" y="2462"/>
                </a:lnTo>
                <a:lnTo>
                  <a:pt x="1970" y="2462"/>
                </a:lnTo>
                <a:lnTo>
                  <a:pt x="1970" y="2462"/>
                </a:lnTo>
                <a:lnTo>
                  <a:pt x="1970" y="2439"/>
                </a:lnTo>
                <a:lnTo>
                  <a:pt x="1970" y="2428"/>
                </a:lnTo>
                <a:lnTo>
                  <a:pt x="1969" y="2417"/>
                </a:lnTo>
                <a:lnTo>
                  <a:pt x="1969" y="2417"/>
                </a:lnTo>
                <a:lnTo>
                  <a:pt x="1964" y="2425"/>
                </a:lnTo>
                <a:lnTo>
                  <a:pt x="1958" y="2435"/>
                </a:lnTo>
                <a:lnTo>
                  <a:pt x="1947" y="2451"/>
                </a:lnTo>
                <a:lnTo>
                  <a:pt x="1947" y="2451"/>
                </a:lnTo>
                <a:close/>
                <a:moveTo>
                  <a:pt x="1191" y="2433"/>
                </a:moveTo>
                <a:lnTo>
                  <a:pt x="1191" y="2433"/>
                </a:lnTo>
                <a:lnTo>
                  <a:pt x="1177" y="2441"/>
                </a:lnTo>
                <a:lnTo>
                  <a:pt x="1161" y="2449"/>
                </a:lnTo>
                <a:lnTo>
                  <a:pt x="1129" y="2462"/>
                </a:lnTo>
                <a:lnTo>
                  <a:pt x="1129" y="2462"/>
                </a:lnTo>
                <a:lnTo>
                  <a:pt x="1203" y="2462"/>
                </a:lnTo>
                <a:lnTo>
                  <a:pt x="1203" y="2462"/>
                </a:lnTo>
                <a:lnTo>
                  <a:pt x="1212" y="2439"/>
                </a:lnTo>
                <a:lnTo>
                  <a:pt x="1212" y="2439"/>
                </a:lnTo>
                <a:lnTo>
                  <a:pt x="1209" y="2440"/>
                </a:lnTo>
                <a:lnTo>
                  <a:pt x="1206" y="2440"/>
                </a:lnTo>
                <a:lnTo>
                  <a:pt x="1200" y="2438"/>
                </a:lnTo>
                <a:lnTo>
                  <a:pt x="1195" y="2436"/>
                </a:lnTo>
                <a:lnTo>
                  <a:pt x="1191" y="2433"/>
                </a:lnTo>
                <a:lnTo>
                  <a:pt x="1191" y="2433"/>
                </a:lnTo>
                <a:close/>
                <a:moveTo>
                  <a:pt x="1238" y="2462"/>
                </a:moveTo>
                <a:lnTo>
                  <a:pt x="1238" y="2462"/>
                </a:lnTo>
                <a:lnTo>
                  <a:pt x="1250" y="2462"/>
                </a:lnTo>
                <a:lnTo>
                  <a:pt x="1250" y="2462"/>
                </a:lnTo>
                <a:lnTo>
                  <a:pt x="1254" y="2453"/>
                </a:lnTo>
                <a:lnTo>
                  <a:pt x="1256" y="2449"/>
                </a:lnTo>
                <a:lnTo>
                  <a:pt x="1257" y="2444"/>
                </a:lnTo>
                <a:lnTo>
                  <a:pt x="1257" y="2444"/>
                </a:lnTo>
                <a:lnTo>
                  <a:pt x="1254" y="2443"/>
                </a:lnTo>
                <a:lnTo>
                  <a:pt x="1252" y="2442"/>
                </a:lnTo>
                <a:lnTo>
                  <a:pt x="1248" y="2439"/>
                </a:lnTo>
                <a:lnTo>
                  <a:pt x="1248" y="2439"/>
                </a:lnTo>
                <a:lnTo>
                  <a:pt x="1238" y="2462"/>
                </a:lnTo>
                <a:lnTo>
                  <a:pt x="1238" y="2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037348" y="4633322"/>
            <a:ext cx="950958" cy="1617018"/>
            <a:chOff x="7119636" y="4534785"/>
            <a:chExt cx="843973" cy="1435100"/>
          </a:xfrm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7710763" y="4926176"/>
              <a:ext cx="68119" cy="122382"/>
            </a:xfrm>
            <a:custGeom>
              <a:avLst/>
              <a:gdLst>
                <a:gd name="T0" fmla="*/ 0 w 59"/>
                <a:gd name="T1" fmla="*/ 0 h 106"/>
                <a:gd name="T2" fmla="*/ 0 w 59"/>
                <a:gd name="T3" fmla="*/ 0 h 106"/>
                <a:gd name="T4" fmla="*/ 7 w 59"/>
                <a:gd name="T5" fmla="*/ 13 h 106"/>
                <a:gd name="T6" fmla="*/ 18 w 59"/>
                <a:gd name="T7" fmla="*/ 42 h 106"/>
                <a:gd name="T8" fmla="*/ 24 w 59"/>
                <a:gd name="T9" fmla="*/ 59 h 106"/>
                <a:gd name="T10" fmla="*/ 27 w 59"/>
                <a:gd name="T11" fmla="*/ 75 h 106"/>
                <a:gd name="T12" fmla="*/ 29 w 59"/>
                <a:gd name="T13" fmla="*/ 91 h 106"/>
                <a:gd name="T14" fmla="*/ 29 w 59"/>
                <a:gd name="T15" fmla="*/ 99 h 106"/>
                <a:gd name="T16" fmla="*/ 27 w 59"/>
                <a:gd name="T17" fmla="*/ 106 h 106"/>
                <a:gd name="T18" fmla="*/ 27 w 59"/>
                <a:gd name="T19" fmla="*/ 106 h 106"/>
                <a:gd name="T20" fmla="*/ 31 w 59"/>
                <a:gd name="T21" fmla="*/ 102 h 106"/>
                <a:gd name="T22" fmla="*/ 39 w 59"/>
                <a:gd name="T23" fmla="*/ 96 h 106"/>
                <a:gd name="T24" fmla="*/ 48 w 59"/>
                <a:gd name="T25" fmla="*/ 86 h 106"/>
                <a:gd name="T26" fmla="*/ 53 w 59"/>
                <a:gd name="T27" fmla="*/ 80 h 106"/>
                <a:gd name="T28" fmla="*/ 56 w 59"/>
                <a:gd name="T29" fmla="*/ 74 h 106"/>
                <a:gd name="T30" fmla="*/ 58 w 59"/>
                <a:gd name="T31" fmla="*/ 66 h 106"/>
                <a:gd name="T32" fmla="*/ 59 w 59"/>
                <a:gd name="T33" fmla="*/ 58 h 106"/>
                <a:gd name="T34" fmla="*/ 56 w 59"/>
                <a:gd name="T35" fmla="*/ 48 h 106"/>
                <a:gd name="T36" fmla="*/ 53 w 59"/>
                <a:gd name="T37" fmla="*/ 40 h 106"/>
                <a:gd name="T38" fmla="*/ 45 w 59"/>
                <a:gd name="T39" fmla="*/ 30 h 106"/>
                <a:gd name="T40" fmla="*/ 34 w 59"/>
                <a:gd name="T41" fmla="*/ 21 h 106"/>
                <a:gd name="T42" fmla="*/ 19 w 59"/>
                <a:gd name="T43" fmla="*/ 10 h 106"/>
                <a:gd name="T44" fmla="*/ 0 w 59"/>
                <a:gd name="T45" fmla="*/ 0 h 106"/>
                <a:gd name="T46" fmla="*/ 0 w 59"/>
                <a:gd name="T4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106">
                  <a:moveTo>
                    <a:pt x="0" y="0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18" y="42"/>
                  </a:lnTo>
                  <a:lnTo>
                    <a:pt x="24" y="59"/>
                  </a:lnTo>
                  <a:lnTo>
                    <a:pt x="27" y="75"/>
                  </a:lnTo>
                  <a:lnTo>
                    <a:pt x="29" y="91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31" y="102"/>
                  </a:lnTo>
                  <a:lnTo>
                    <a:pt x="39" y="96"/>
                  </a:lnTo>
                  <a:lnTo>
                    <a:pt x="48" y="86"/>
                  </a:lnTo>
                  <a:lnTo>
                    <a:pt x="53" y="80"/>
                  </a:lnTo>
                  <a:lnTo>
                    <a:pt x="56" y="74"/>
                  </a:lnTo>
                  <a:lnTo>
                    <a:pt x="58" y="66"/>
                  </a:lnTo>
                  <a:lnTo>
                    <a:pt x="59" y="58"/>
                  </a:lnTo>
                  <a:lnTo>
                    <a:pt x="56" y="48"/>
                  </a:lnTo>
                  <a:lnTo>
                    <a:pt x="53" y="40"/>
                  </a:lnTo>
                  <a:lnTo>
                    <a:pt x="45" y="30"/>
                  </a:lnTo>
                  <a:lnTo>
                    <a:pt x="34" y="21"/>
                  </a:lnTo>
                  <a:lnTo>
                    <a:pt x="19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7119636" y="4534785"/>
              <a:ext cx="327891" cy="234373"/>
            </a:xfrm>
            <a:custGeom>
              <a:avLst/>
              <a:gdLst>
                <a:gd name="T0" fmla="*/ 138 w 284"/>
                <a:gd name="T1" fmla="*/ 178 h 203"/>
                <a:gd name="T2" fmla="*/ 127 w 284"/>
                <a:gd name="T3" fmla="*/ 142 h 203"/>
                <a:gd name="T4" fmla="*/ 109 w 284"/>
                <a:gd name="T5" fmla="*/ 126 h 203"/>
                <a:gd name="T6" fmla="*/ 111 w 284"/>
                <a:gd name="T7" fmla="*/ 118 h 203"/>
                <a:gd name="T8" fmla="*/ 117 w 284"/>
                <a:gd name="T9" fmla="*/ 120 h 203"/>
                <a:gd name="T10" fmla="*/ 127 w 284"/>
                <a:gd name="T11" fmla="*/ 118 h 203"/>
                <a:gd name="T12" fmla="*/ 164 w 284"/>
                <a:gd name="T13" fmla="*/ 98 h 203"/>
                <a:gd name="T14" fmla="*/ 189 w 284"/>
                <a:gd name="T15" fmla="*/ 80 h 203"/>
                <a:gd name="T16" fmla="*/ 247 w 284"/>
                <a:gd name="T17" fmla="*/ 61 h 203"/>
                <a:gd name="T18" fmla="*/ 268 w 284"/>
                <a:gd name="T19" fmla="*/ 54 h 203"/>
                <a:gd name="T20" fmla="*/ 284 w 284"/>
                <a:gd name="T21" fmla="*/ 42 h 203"/>
                <a:gd name="T22" fmla="*/ 274 w 284"/>
                <a:gd name="T23" fmla="*/ 16 h 203"/>
                <a:gd name="T24" fmla="*/ 242 w 284"/>
                <a:gd name="T25" fmla="*/ 0 h 203"/>
                <a:gd name="T26" fmla="*/ 191 w 284"/>
                <a:gd name="T27" fmla="*/ 21 h 203"/>
                <a:gd name="T28" fmla="*/ 151 w 284"/>
                <a:gd name="T29" fmla="*/ 74 h 203"/>
                <a:gd name="T30" fmla="*/ 138 w 284"/>
                <a:gd name="T31" fmla="*/ 64 h 203"/>
                <a:gd name="T32" fmla="*/ 125 w 284"/>
                <a:gd name="T33" fmla="*/ 82 h 203"/>
                <a:gd name="T34" fmla="*/ 114 w 284"/>
                <a:gd name="T35" fmla="*/ 96 h 203"/>
                <a:gd name="T36" fmla="*/ 112 w 284"/>
                <a:gd name="T37" fmla="*/ 101 h 203"/>
                <a:gd name="T38" fmla="*/ 109 w 284"/>
                <a:gd name="T39" fmla="*/ 96 h 203"/>
                <a:gd name="T40" fmla="*/ 120 w 284"/>
                <a:gd name="T41" fmla="*/ 77 h 203"/>
                <a:gd name="T42" fmla="*/ 127 w 284"/>
                <a:gd name="T43" fmla="*/ 69 h 203"/>
                <a:gd name="T44" fmla="*/ 128 w 284"/>
                <a:gd name="T45" fmla="*/ 56 h 203"/>
                <a:gd name="T46" fmla="*/ 116 w 284"/>
                <a:gd name="T47" fmla="*/ 42 h 203"/>
                <a:gd name="T48" fmla="*/ 100 w 284"/>
                <a:gd name="T49" fmla="*/ 37 h 203"/>
                <a:gd name="T50" fmla="*/ 68 w 284"/>
                <a:gd name="T51" fmla="*/ 62 h 203"/>
                <a:gd name="T52" fmla="*/ 53 w 284"/>
                <a:gd name="T53" fmla="*/ 109 h 203"/>
                <a:gd name="T54" fmla="*/ 4 w 284"/>
                <a:gd name="T55" fmla="*/ 150 h 203"/>
                <a:gd name="T56" fmla="*/ 4 w 284"/>
                <a:gd name="T57" fmla="*/ 184 h 203"/>
                <a:gd name="T58" fmla="*/ 28 w 284"/>
                <a:gd name="T59" fmla="*/ 198 h 203"/>
                <a:gd name="T60" fmla="*/ 45 w 284"/>
                <a:gd name="T61" fmla="*/ 197 h 203"/>
                <a:gd name="T62" fmla="*/ 58 w 284"/>
                <a:gd name="T63" fmla="*/ 184 h 203"/>
                <a:gd name="T64" fmla="*/ 64 w 284"/>
                <a:gd name="T65" fmla="*/ 146 h 203"/>
                <a:gd name="T66" fmla="*/ 69 w 284"/>
                <a:gd name="T67" fmla="*/ 93 h 203"/>
                <a:gd name="T68" fmla="*/ 82 w 284"/>
                <a:gd name="T69" fmla="*/ 61 h 203"/>
                <a:gd name="T70" fmla="*/ 101 w 284"/>
                <a:gd name="T71" fmla="*/ 51 h 203"/>
                <a:gd name="T72" fmla="*/ 101 w 284"/>
                <a:gd name="T73" fmla="*/ 54 h 203"/>
                <a:gd name="T74" fmla="*/ 87 w 284"/>
                <a:gd name="T75" fmla="*/ 64 h 203"/>
                <a:gd name="T76" fmla="*/ 77 w 284"/>
                <a:gd name="T77" fmla="*/ 94 h 203"/>
                <a:gd name="T78" fmla="*/ 74 w 284"/>
                <a:gd name="T79" fmla="*/ 147 h 203"/>
                <a:gd name="T80" fmla="*/ 69 w 284"/>
                <a:gd name="T81" fmla="*/ 174 h 203"/>
                <a:gd name="T82" fmla="*/ 53 w 284"/>
                <a:gd name="T83" fmla="*/ 197 h 203"/>
                <a:gd name="T84" fmla="*/ 68 w 284"/>
                <a:gd name="T85" fmla="*/ 200 h 203"/>
                <a:gd name="T86" fmla="*/ 112 w 284"/>
                <a:gd name="T87" fmla="*/ 203 h 203"/>
                <a:gd name="T88" fmla="*/ 248 w 284"/>
                <a:gd name="T89" fmla="*/ 8 h 203"/>
                <a:gd name="T90" fmla="*/ 263 w 284"/>
                <a:gd name="T91" fmla="*/ 22 h 203"/>
                <a:gd name="T92" fmla="*/ 248 w 284"/>
                <a:gd name="T93" fmla="*/ 50 h 203"/>
                <a:gd name="T94" fmla="*/ 186 w 284"/>
                <a:gd name="T95" fmla="*/ 66 h 203"/>
                <a:gd name="T96" fmla="*/ 183 w 284"/>
                <a:gd name="T97" fmla="*/ 48 h 203"/>
                <a:gd name="T98" fmla="*/ 221 w 284"/>
                <a:gd name="T99" fmla="*/ 13 h 203"/>
                <a:gd name="T100" fmla="*/ 18 w 284"/>
                <a:gd name="T101" fmla="*/ 179 h 203"/>
                <a:gd name="T102" fmla="*/ 13 w 284"/>
                <a:gd name="T103" fmla="*/ 152 h 203"/>
                <a:gd name="T104" fmla="*/ 52 w 284"/>
                <a:gd name="T105" fmla="*/ 118 h 203"/>
                <a:gd name="T106" fmla="*/ 45 w 284"/>
                <a:gd name="T107" fmla="*/ 16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203">
                  <a:moveTo>
                    <a:pt x="112" y="203"/>
                  </a:moveTo>
                  <a:lnTo>
                    <a:pt x="112" y="203"/>
                  </a:lnTo>
                  <a:lnTo>
                    <a:pt x="120" y="195"/>
                  </a:lnTo>
                  <a:lnTo>
                    <a:pt x="128" y="186"/>
                  </a:lnTo>
                  <a:lnTo>
                    <a:pt x="138" y="178"/>
                  </a:lnTo>
                  <a:lnTo>
                    <a:pt x="149" y="168"/>
                  </a:lnTo>
                  <a:lnTo>
                    <a:pt x="149" y="168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1" y="128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06" y="123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11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40" y="114"/>
                  </a:lnTo>
                  <a:lnTo>
                    <a:pt x="140" y="114"/>
                  </a:lnTo>
                  <a:lnTo>
                    <a:pt x="152" y="106"/>
                  </a:lnTo>
                  <a:lnTo>
                    <a:pt x="164" y="98"/>
                  </a:lnTo>
                  <a:lnTo>
                    <a:pt x="164" y="98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204" y="74"/>
                  </a:lnTo>
                  <a:lnTo>
                    <a:pt x="218" y="69"/>
                  </a:lnTo>
                  <a:lnTo>
                    <a:pt x="218" y="69"/>
                  </a:lnTo>
                  <a:lnTo>
                    <a:pt x="247" y="61"/>
                  </a:lnTo>
                  <a:lnTo>
                    <a:pt x="247" y="61"/>
                  </a:lnTo>
                  <a:lnTo>
                    <a:pt x="261" y="56"/>
                  </a:lnTo>
                  <a:lnTo>
                    <a:pt x="261" y="56"/>
                  </a:lnTo>
                  <a:lnTo>
                    <a:pt x="268" y="54"/>
                  </a:lnTo>
                  <a:lnTo>
                    <a:pt x="268" y="54"/>
                  </a:lnTo>
                  <a:lnTo>
                    <a:pt x="274" y="51"/>
                  </a:lnTo>
                  <a:lnTo>
                    <a:pt x="274" y="51"/>
                  </a:lnTo>
                  <a:lnTo>
                    <a:pt x="280" y="48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35"/>
                  </a:lnTo>
                  <a:lnTo>
                    <a:pt x="280" y="29"/>
                  </a:lnTo>
                  <a:lnTo>
                    <a:pt x="280" y="29"/>
                  </a:lnTo>
                  <a:lnTo>
                    <a:pt x="277" y="22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64" y="5"/>
                  </a:lnTo>
                  <a:lnTo>
                    <a:pt x="264" y="5"/>
                  </a:lnTo>
                  <a:lnTo>
                    <a:pt x="253" y="0"/>
                  </a:lnTo>
                  <a:lnTo>
                    <a:pt x="242" y="0"/>
                  </a:lnTo>
                  <a:lnTo>
                    <a:pt x="229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9" y="14"/>
                  </a:lnTo>
                  <a:lnTo>
                    <a:pt x="191" y="21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1" y="74"/>
                  </a:lnTo>
                  <a:lnTo>
                    <a:pt x="144" y="67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6" y="70"/>
                  </a:lnTo>
                  <a:lnTo>
                    <a:pt x="133" y="75"/>
                  </a:lnTo>
                  <a:lnTo>
                    <a:pt x="133" y="75"/>
                  </a:lnTo>
                  <a:lnTo>
                    <a:pt x="130" y="78"/>
                  </a:lnTo>
                  <a:lnTo>
                    <a:pt x="125" y="82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16" y="93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09" y="96"/>
                  </a:lnTo>
                  <a:lnTo>
                    <a:pt x="109" y="96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8" y="66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16" y="42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0" y="37"/>
                  </a:lnTo>
                  <a:lnTo>
                    <a:pt x="93" y="37"/>
                  </a:lnTo>
                  <a:lnTo>
                    <a:pt x="88" y="38"/>
                  </a:lnTo>
                  <a:lnTo>
                    <a:pt x="84" y="42"/>
                  </a:lnTo>
                  <a:lnTo>
                    <a:pt x="74" y="51"/>
                  </a:lnTo>
                  <a:lnTo>
                    <a:pt x="68" y="62"/>
                  </a:lnTo>
                  <a:lnTo>
                    <a:pt x="61" y="75"/>
                  </a:lnTo>
                  <a:lnTo>
                    <a:pt x="56" y="88"/>
                  </a:lnTo>
                  <a:lnTo>
                    <a:pt x="55" y="101"/>
                  </a:lnTo>
                  <a:lnTo>
                    <a:pt x="53" y="109"/>
                  </a:lnTo>
                  <a:lnTo>
                    <a:pt x="53" y="109"/>
                  </a:lnTo>
                  <a:lnTo>
                    <a:pt x="45" y="114"/>
                  </a:lnTo>
                  <a:lnTo>
                    <a:pt x="29" y="125"/>
                  </a:lnTo>
                  <a:lnTo>
                    <a:pt x="20" y="133"/>
                  </a:lnTo>
                  <a:lnTo>
                    <a:pt x="10" y="141"/>
                  </a:lnTo>
                  <a:lnTo>
                    <a:pt x="4" y="15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2" y="179"/>
                  </a:lnTo>
                  <a:lnTo>
                    <a:pt x="4" y="184"/>
                  </a:lnTo>
                  <a:lnTo>
                    <a:pt x="5" y="189"/>
                  </a:lnTo>
                  <a:lnTo>
                    <a:pt x="10" y="192"/>
                  </a:lnTo>
                  <a:lnTo>
                    <a:pt x="15" y="197"/>
                  </a:lnTo>
                  <a:lnTo>
                    <a:pt x="15" y="197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4" y="198"/>
                  </a:lnTo>
                  <a:lnTo>
                    <a:pt x="40" y="198"/>
                  </a:lnTo>
                  <a:lnTo>
                    <a:pt x="40" y="198"/>
                  </a:lnTo>
                  <a:lnTo>
                    <a:pt x="45" y="197"/>
                  </a:lnTo>
                  <a:lnTo>
                    <a:pt x="50" y="194"/>
                  </a:lnTo>
                  <a:lnTo>
                    <a:pt x="50" y="194"/>
                  </a:lnTo>
                  <a:lnTo>
                    <a:pt x="55" y="189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1" y="171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9" y="93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82" y="61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95" y="53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8" y="51"/>
                  </a:lnTo>
                  <a:lnTo>
                    <a:pt x="114" y="53"/>
                  </a:lnTo>
                  <a:lnTo>
                    <a:pt x="114" y="53"/>
                  </a:lnTo>
                  <a:lnTo>
                    <a:pt x="108" y="53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5" y="56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64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79" y="82"/>
                  </a:lnTo>
                  <a:lnTo>
                    <a:pt x="79" y="82"/>
                  </a:lnTo>
                  <a:lnTo>
                    <a:pt x="77" y="94"/>
                  </a:lnTo>
                  <a:lnTo>
                    <a:pt x="76" y="107"/>
                  </a:lnTo>
                  <a:lnTo>
                    <a:pt x="76" y="107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9" y="174"/>
                  </a:lnTo>
                  <a:lnTo>
                    <a:pt x="69" y="174"/>
                  </a:lnTo>
                  <a:lnTo>
                    <a:pt x="68" y="181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0" y="192"/>
                  </a:lnTo>
                  <a:lnTo>
                    <a:pt x="53" y="197"/>
                  </a:lnTo>
                  <a:lnTo>
                    <a:pt x="53" y="197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82" y="198"/>
                  </a:lnTo>
                  <a:lnTo>
                    <a:pt x="95" y="198"/>
                  </a:lnTo>
                  <a:lnTo>
                    <a:pt x="104" y="200"/>
                  </a:lnTo>
                  <a:lnTo>
                    <a:pt x="112" y="203"/>
                  </a:lnTo>
                  <a:lnTo>
                    <a:pt x="112" y="203"/>
                  </a:lnTo>
                  <a:close/>
                  <a:moveTo>
                    <a:pt x="221" y="13"/>
                  </a:moveTo>
                  <a:lnTo>
                    <a:pt x="221" y="13"/>
                  </a:lnTo>
                  <a:lnTo>
                    <a:pt x="232" y="10"/>
                  </a:lnTo>
                  <a:lnTo>
                    <a:pt x="242" y="8"/>
                  </a:lnTo>
                  <a:lnTo>
                    <a:pt x="248" y="8"/>
                  </a:lnTo>
                  <a:lnTo>
                    <a:pt x="253" y="11"/>
                  </a:lnTo>
                  <a:lnTo>
                    <a:pt x="258" y="14"/>
                  </a:lnTo>
                  <a:lnTo>
                    <a:pt x="260" y="18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9"/>
                  </a:lnTo>
                  <a:lnTo>
                    <a:pt x="263" y="34"/>
                  </a:lnTo>
                  <a:lnTo>
                    <a:pt x="260" y="40"/>
                  </a:lnTo>
                  <a:lnTo>
                    <a:pt x="255" y="45"/>
                  </a:lnTo>
                  <a:lnTo>
                    <a:pt x="248" y="50"/>
                  </a:lnTo>
                  <a:lnTo>
                    <a:pt x="239" y="54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02" y="61"/>
                  </a:lnTo>
                  <a:lnTo>
                    <a:pt x="186" y="66"/>
                  </a:lnTo>
                  <a:lnTo>
                    <a:pt x="176" y="70"/>
                  </a:lnTo>
                  <a:lnTo>
                    <a:pt x="170" y="75"/>
                  </a:lnTo>
                  <a:lnTo>
                    <a:pt x="170" y="75"/>
                  </a:lnTo>
                  <a:lnTo>
                    <a:pt x="173" y="67"/>
                  </a:lnTo>
                  <a:lnTo>
                    <a:pt x="183" y="48"/>
                  </a:lnTo>
                  <a:lnTo>
                    <a:pt x="191" y="38"/>
                  </a:lnTo>
                  <a:lnTo>
                    <a:pt x="199" y="27"/>
                  </a:lnTo>
                  <a:lnTo>
                    <a:pt x="210" y="19"/>
                  </a:lnTo>
                  <a:lnTo>
                    <a:pt x="221" y="13"/>
                  </a:lnTo>
                  <a:lnTo>
                    <a:pt x="221" y="13"/>
                  </a:lnTo>
                  <a:close/>
                  <a:moveTo>
                    <a:pt x="39" y="174"/>
                  </a:moveTo>
                  <a:lnTo>
                    <a:pt x="39" y="174"/>
                  </a:lnTo>
                  <a:lnTo>
                    <a:pt x="31" y="178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3" y="176"/>
                  </a:lnTo>
                  <a:lnTo>
                    <a:pt x="10" y="171"/>
                  </a:lnTo>
                  <a:lnTo>
                    <a:pt x="8" y="165"/>
                  </a:lnTo>
                  <a:lnTo>
                    <a:pt x="10" y="158"/>
                  </a:lnTo>
                  <a:lnTo>
                    <a:pt x="13" y="152"/>
                  </a:lnTo>
                  <a:lnTo>
                    <a:pt x="13" y="152"/>
                  </a:lnTo>
                  <a:lnTo>
                    <a:pt x="24" y="139"/>
                  </a:lnTo>
                  <a:lnTo>
                    <a:pt x="37" y="12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3" y="125"/>
                  </a:lnTo>
                  <a:lnTo>
                    <a:pt x="53" y="141"/>
                  </a:lnTo>
                  <a:lnTo>
                    <a:pt x="52" y="150"/>
                  </a:lnTo>
                  <a:lnTo>
                    <a:pt x="50" y="160"/>
                  </a:lnTo>
                  <a:lnTo>
                    <a:pt x="45" y="168"/>
                  </a:lnTo>
                  <a:lnTo>
                    <a:pt x="39" y="174"/>
                  </a:lnTo>
                  <a:lnTo>
                    <a:pt x="39" y="174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7263955" y="4540558"/>
              <a:ext cx="190500" cy="182418"/>
            </a:xfrm>
            <a:custGeom>
              <a:avLst/>
              <a:gdLst>
                <a:gd name="T0" fmla="*/ 159 w 165"/>
                <a:gd name="T1" fmla="*/ 22 h 158"/>
                <a:gd name="T2" fmla="*/ 162 w 165"/>
                <a:gd name="T3" fmla="*/ 30 h 158"/>
                <a:gd name="T4" fmla="*/ 162 w 165"/>
                <a:gd name="T5" fmla="*/ 38 h 158"/>
                <a:gd name="T6" fmla="*/ 160 w 165"/>
                <a:gd name="T7" fmla="*/ 41 h 158"/>
                <a:gd name="T8" fmla="*/ 157 w 165"/>
                <a:gd name="T9" fmla="*/ 46 h 158"/>
                <a:gd name="T10" fmla="*/ 151 w 165"/>
                <a:gd name="T11" fmla="*/ 51 h 158"/>
                <a:gd name="T12" fmla="*/ 144 w 165"/>
                <a:gd name="T13" fmla="*/ 54 h 158"/>
                <a:gd name="T14" fmla="*/ 138 w 165"/>
                <a:gd name="T15" fmla="*/ 56 h 158"/>
                <a:gd name="T16" fmla="*/ 123 w 165"/>
                <a:gd name="T17" fmla="*/ 61 h 158"/>
                <a:gd name="T18" fmla="*/ 95 w 165"/>
                <a:gd name="T19" fmla="*/ 70 h 158"/>
                <a:gd name="T20" fmla="*/ 67 w 165"/>
                <a:gd name="T21" fmla="*/ 81 h 158"/>
                <a:gd name="T22" fmla="*/ 56 w 165"/>
                <a:gd name="T23" fmla="*/ 89 h 158"/>
                <a:gd name="T24" fmla="*/ 50 w 165"/>
                <a:gd name="T25" fmla="*/ 94 h 158"/>
                <a:gd name="T26" fmla="*/ 45 w 165"/>
                <a:gd name="T27" fmla="*/ 99 h 158"/>
                <a:gd name="T28" fmla="*/ 32 w 165"/>
                <a:gd name="T29" fmla="*/ 109 h 158"/>
                <a:gd name="T30" fmla="*/ 18 w 165"/>
                <a:gd name="T31" fmla="*/ 115 h 158"/>
                <a:gd name="T32" fmla="*/ 3 w 165"/>
                <a:gd name="T33" fmla="*/ 121 h 158"/>
                <a:gd name="T34" fmla="*/ 0 w 165"/>
                <a:gd name="T35" fmla="*/ 123 h 158"/>
                <a:gd name="T36" fmla="*/ 0 w 165"/>
                <a:gd name="T37" fmla="*/ 123 h 158"/>
                <a:gd name="T38" fmla="*/ 8 w 165"/>
                <a:gd name="T39" fmla="*/ 131 h 158"/>
                <a:gd name="T40" fmla="*/ 24 w 165"/>
                <a:gd name="T41" fmla="*/ 149 h 158"/>
                <a:gd name="T42" fmla="*/ 31 w 165"/>
                <a:gd name="T43" fmla="*/ 158 h 158"/>
                <a:gd name="T44" fmla="*/ 59 w 165"/>
                <a:gd name="T45" fmla="*/ 144 h 158"/>
                <a:gd name="T46" fmla="*/ 83 w 165"/>
                <a:gd name="T47" fmla="*/ 134 h 158"/>
                <a:gd name="T48" fmla="*/ 104 w 165"/>
                <a:gd name="T49" fmla="*/ 129 h 158"/>
                <a:gd name="T50" fmla="*/ 101 w 165"/>
                <a:gd name="T51" fmla="*/ 113 h 158"/>
                <a:gd name="T52" fmla="*/ 98 w 165"/>
                <a:gd name="T53" fmla="*/ 93 h 158"/>
                <a:gd name="T54" fmla="*/ 104 w 165"/>
                <a:gd name="T55" fmla="*/ 112 h 158"/>
                <a:gd name="T56" fmla="*/ 111 w 165"/>
                <a:gd name="T57" fmla="*/ 128 h 158"/>
                <a:gd name="T58" fmla="*/ 125 w 165"/>
                <a:gd name="T59" fmla="*/ 126 h 158"/>
                <a:gd name="T60" fmla="*/ 125 w 165"/>
                <a:gd name="T61" fmla="*/ 118 h 158"/>
                <a:gd name="T62" fmla="*/ 128 w 165"/>
                <a:gd name="T63" fmla="*/ 109 h 158"/>
                <a:gd name="T64" fmla="*/ 144 w 165"/>
                <a:gd name="T65" fmla="*/ 83 h 158"/>
                <a:gd name="T66" fmla="*/ 159 w 165"/>
                <a:gd name="T67" fmla="*/ 62 h 158"/>
                <a:gd name="T68" fmla="*/ 165 w 165"/>
                <a:gd name="T69" fmla="*/ 40 h 158"/>
                <a:gd name="T70" fmla="*/ 162 w 165"/>
                <a:gd name="T71" fmla="*/ 29 h 158"/>
                <a:gd name="T72" fmla="*/ 155 w 165"/>
                <a:gd name="T73" fmla="*/ 14 h 158"/>
                <a:gd name="T74" fmla="*/ 147 w 165"/>
                <a:gd name="T75" fmla="*/ 6 h 158"/>
                <a:gd name="T76" fmla="*/ 139 w 165"/>
                <a:gd name="T77" fmla="*/ 0 h 158"/>
                <a:gd name="T78" fmla="*/ 159 w 165"/>
                <a:gd name="T79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58">
                  <a:moveTo>
                    <a:pt x="159" y="22"/>
                  </a:moveTo>
                  <a:lnTo>
                    <a:pt x="159" y="22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33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0" y="41"/>
                  </a:lnTo>
                  <a:lnTo>
                    <a:pt x="157" y="46"/>
                  </a:lnTo>
                  <a:lnTo>
                    <a:pt x="157" y="46"/>
                  </a:lnTo>
                  <a:lnTo>
                    <a:pt x="151" y="51"/>
                  </a:lnTo>
                  <a:lnTo>
                    <a:pt x="151" y="51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80" y="75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32" y="109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8" y="131"/>
                  </a:lnTo>
                  <a:lnTo>
                    <a:pt x="8" y="131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45" y="150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83" y="134"/>
                  </a:lnTo>
                  <a:lnTo>
                    <a:pt x="104" y="129"/>
                  </a:lnTo>
                  <a:lnTo>
                    <a:pt x="104" y="129"/>
                  </a:lnTo>
                  <a:lnTo>
                    <a:pt x="101" y="113"/>
                  </a:lnTo>
                  <a:lnTo>
                    <a:pt x="101" y="113"/>
                  </a:lnTo>
                  <a:lnTo>
                    <a:pt x="99" y="102"/>
                  </a:lnTo>
                  <a:lnTo>
                    <a:pt x="98" y="93"/>
                  </a:lnTo>
                  <a:lnTo>
                    <a:pt x="98" y="93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11" y="128"/>
                  </a:lnTo>
                  <a:lnTo>
                    <a:pt x="111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18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6" y="94"/>
                  </a:lnTo>
                  <a:lnTo>
                    <a:pt x="144" y="83"/>
                  </a:lnTo>
                  <a:lnTo>
                    <a:pt x="152" y="72"/>
                  </a:lnTo>
                  <a:lnTo>
                    <a:pt x="159" y="62"/>
                  </a:lnTo>
                  <a:lnTo>
                    <a:pt x="163" y="51"/>
                  </a:lnTo>
                  <a:lnTo>
                    <a:pt x="165" y="40"/>
                  </a:lnTo>
                  <a:lnTo>
                    <a:pt x="163" y="35"/>
                  </a:lnTo>
                  <a:lnTo>
                    <a:pt x="162" y="29"/>
                  </a:lnTo>
                  <a:lnTo>
                    <a:pt x="159" y="22"/>
                  </a:lnTo>
                  <a:lnTo>
                    <a:pt x="155" y="14"/>
                  </a:lnTo>
                  <a:lnTo>
                    <a:pt x="155" y="14"/>
                  </a:lnTo>
                  <a:lnTo>
                    <a:pt x="147" y="6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9" y="11"/>
                  </a:lnTo>
                  <a:lnTo>
                    <a:pt x="159" y="22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7214309" y="4726439"/>
              <a:ext cx="513773" cy="584200"/>
            </a:xfrm>
            <a:custGeom>
              <a:avLst/>
              <a:gdLst>
                <a:gd name="T0" fmla="*/ 339 w 445"/>
                <a:gd name="T1" fmla="*/ 85 h 506"/>
                <a:gd name="T2" fmla="*/ 240 w 445"/>
                <a:gd name="T3" fmla="*/ 28 h 506"/>
                <a:gd name="T4" fmla="*/ 194 w 445"/>
                <a:gd name="T5" fmla="*/ 2 h 506"/>
                <a:gd name="T6" fmla="*/ 176 w 445"/>
                <a:gd name="T7" fmla="*/ 4 h 506"/>
                <a:gd name="T8" fmla="*/ 218 w 445"/>
                <a:gd name="T9" fmla="*/ 48 h 506"/>
                <a:gd name="T10" fmla="*/ 198 w 445"/>
                <a:gd name="T11" fmla="*/ 40 h 506"/>
                <a:gd name="T12" fmla="*/ 170 w 445"/>
                <a:gd name="T13" fmla="*/ 10 h 506"/>
                <a:gd name="T14" fmla="*/ 141 w 445"/>
                <a:gd name="T15" fmla="*/ 5 h 506"/>
                <a:gd name="T16" fmla="*/ 104 w 445"/>
                <a:gd name="T17" fmla="*/ 21 h 506"/>
                <a:gd name="T18" fmla="*/ 98 w 445"/>
                <a:gd name="T19" fmla="*/ 50 h 506"/>
                <a:gd name="T20" fmla="*/ 102 w 445"/>
                <a:gd name="T21" fmla="*/ 119 h 506"/>
                <a:gd name="T22" fmla="*/ 99 w 445"/>
                <a:gd name="T23" fmla="*/ 72 h 506"/>
                <a:gd name="T24" fmla="*/ 85 w 445"/>
                <a:gd name="T25" fmla="*/ 32 h 506"/>
                <a:gd name="T26" fmla="*/ 70 w 445"/>
                <a:gd name="T27" fmla="*/ 58 h 506"/>
                <a:gd name="T28" fmla="*/ 70 w 445"/>
                <a:gd name="T29" fmla="*/ 112 h 506"/>
                <a:gd name="T30" fmla="*/ 66 w 445"/>
                <a:gd name="T31" fmla="*/ 139 h 506"/>
                <a:gd name="T32" fmla="*/ 61 w 445"/>
                <a:gd name="T33" fmla="*/ 192 h 506"/>
                <a:gd name="T34" fmla="*/ 64 w 445"/>
                <a:gd name="T35" fmla="*/ 245 h 506"/>
                <a:gd name="T36" fmla="*/ 59 w 445"/>
                <a:gd name="T37" fmla="*/ 219 h 506"/>
                <a:gd name="T38" fmla="*/ 59 w 445"/>
                <a:gd name="T39" fmla="*/ 138 h 506"/>
                <a:gd name="T40" fmla="*/ 62 w 445"/>
                <a:gd name="T41" fmla="*/ 111 h 506"/>
                <a:gd name="T42" fmla="*/ 62 w 445"/>
                <a:gd name="T43" fmla="*/ 72 h 506"/>
                <a:gd name="T44" fmla="*/ 59 w 445"/>
                <a:gd name="T45" fmla="*/ 56 h 506"/>
                <a:gd name="T46" fmla="*/ 38 w 445"/>
                <a:gd name="T47" fmla="*/ 100 h 506"/>
                <a:gd name="T48" fmla="*/ 16 w 445"/>
                <a:gd name="T49" fmla="*/ 181 h 506"/>
                <a:gd name="T50" fmla="*/ 0 w 445"/>
                <a:gd name="T51" fmla="*/ 279 h 506"/>
                <a:gd name="T52" fmla="*/ 10 w 445"/>
                <a:gd name="T53" fmla="*/ 357 h 506"/>
                <a:gd name="T54" fmla="*/ 29 w 445"/>
                <a:gd name="T55" fmla="*/ 397 h 506"/>
                <a:gd name="T56" fmla="*/ 51 w 445"/>
                <a:gd name="T57" fmla="*/ 355 h 506"/>
                <a:gd name="T58" fmla="*/ 34 w 445"/>
                <a:gd name="T59" fmla="*/ 416 h 506"/>
                <a:gd name="T60" fmla="*/ 30 w 445"/>
                <a:gd name="T61" fmla="*/ 459 h 506"/>
                <a:gd name="T62" fmla="*/ 51 w 445"/>
                <a:gd name="T63" fmla="*/ 495 h 506"/>
                <a:gd name="T64" fmla="*/ 88 w 445"/>
                <a:gd name="T65" fmla="*/ 506 h 506"/>
                <a:gd name="T66" fmla="*/ 152 w 445"/>
                <a:gd name="T67" fmla="*/ 488 h 506"/>
                <a:gd name="T68" fmla="*/ 189 w 445"/>
                <a:gd name="T69" fmla="*/ 459 h 506"/>
                <a:gd name="T70" fmla="*/ 142 w 445"/>
                <a:gd name="T71" fmla="*/ 424 h 506"/>
                <a:gd name="T72" fmla="*/ 107 w 445"/>
                <a:gd name="T73" fmla="*/ 367 h 506"/>
                <a:gd name="T74" fmla="*/ 120 w 445"/>
                <a:gd name="T75" fmla="*/ 379 h 506"/>
                <a:gd name="T76" fmla="*/ 173 w 445"/>
                <a:gd name="T77" fmla="*/ 434 h 506"/>
                <a:gd name="T78" fmla="*/ 218 w 445"/>
                <a:gd name="T79" fmla="*/ 450 h 506"/>
                <a:gd name="T80" fmla="*/ 258 w 445"/>
                <a:gd name="T81" fmla="*/ 443 h 506"/>
                <a:gd name="T82" fmla="*/ 369 w 445"/>
                <a:gd name="T83" fmla="*/ 386 h 506"/>
                <a:gd name="T84" fmla="*/ 427 w 445"/>
                <a:gd name="T85" fmla="*/ 330 h 506"/>
                <a:gd name="T86" fmla="*/ 445 w 445"/>
                <a:gd name="T87" fmla="*/ 274 h 506"/>
                <a:gd name="T88" fmla="*/ 441 w 445"/>
                <a:gd name="T89" fmla="*/ 226 h 506"/>
                <a:gd name="T90" fmla="*/ 422 w 445"/>
                <a:gd name="T91" fmla="*/ 175 h 506"/>
                <a:gd name="T92" fmla="*/ 384 w 445"/>
                <a:gd name="T93" fmla="*/ 125 h 506"/>
                <a:gd name="T94" fmla="*/ 232 w 445"/>
                <a:gd name="T95" fmla="*/ 440 h 506"/>
                <a:gd name="T96" fmla="*/ 216 w 445"/>
                <a:gd name="T97" fmla="*/ 421 h 506"/>
                <a:gd name="T98" fmla="*/ 272 w 445"/>
                <a:gd name="T99" fmla="*/ 320 h 506"/>
                <a:gd name="T100" fmla="*/ 307 w 445"/>
                <a:gd name="T101" fmla="*/ 370 h 506"/>
                <a:gd name="T102" fmla="*/ 286 w 445"/>
                <a:gd name="T103" fmla="*/ 424 h 506"/>
                <a:gd name="T104" fmla="*/ 237 w 445"/>
                <a:gd name="T105" fmla="*/ 44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506">
                  <a:moveTo>
                    <a:pt x="384" y="125"/>
                  </a:moveTo>
                  <a:lnTo>
                    <a:pt x="384" y="125"/>
                  </a:lnTo>
                  <a:lnTo>
                    <a:pt x="360" y="103"/>
                  </a:lnTo>
                  <a:lnTo>
                    <a:pt x="339" y="85"/>
                  </a:lnTo>
                  <a:lnTo>
                    <a:pt x="320" y="71"/>
                  </a:lnTo>
                  <a:lnTo>
                    <a:pt x="302" y="60"/>
                  </a:lnTo>
                  <a:lnTo>
                    <a:pt x="270" y="4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16" y="16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6" y="4"/>
                  </a:lnTo>
                  <a:lnTo>
                    <a:pt x="176" y="4"/>
                  </a:lnTo>
                  <a:lnTo>
                    <a:pt x="189" y="20"/>
                  </a:lnTo>
                  <a:lnTo>
                    <a:pt x="202" y="34"/>
                  </a:lnTo>
                  <a:lnTo>
                    <a:pt x="202" y="34"/>
                  </a:lnTo>
                  <a:lnTo>
                    <a:pt x="218" y="48"/>
                  </a:lnTo>
                  <a:lnTo>
                    <a:pt x="234" y="61"/>
                  </a:lnTo>
                  <a:lnTo>
                    <a:pt x="234" y="61"/>
                  </a:lnTo>
                  <a:lnTo>
                    <a:pt x="214" y="52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82" y="26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2" y="2"/>
                  </a:lnTo>
                  <a:lnTo>
                    <a:pt x="141" y="5"/>
                  </a:lnTo>
                  <a:lnTo>
                    <a:pt x="130" y="8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04" y="21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4" y="95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95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2" y="71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66" y="139"/>
                  </a:lnTo>
                  <a:lnTo>
                    <a:pt x="66" y="139"/>
                  </a:lnTo>
                  <a:lnTo>
                    <a:pt x="62" y="165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2" y="232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2" y="232"/>
                  </a:lnTo>
                  <a:lnTo>
                    <a:pt x="59" y="219"/>
                  </a:lnTo>
                  <a:lnTo>
                    <a:pt x="59" y="219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65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72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68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38" y="100"/>
                  </a:lnTo>
                  <a:lnTo>
                    <a:pt x="32" y="125"/>
                  </a:lnTo>
                  <a:lnTo>
                    <a:pt x="32" y="125"/>
                  </a:lnTo>
                  <a:lnTo>
                    <a:pt x="26" y="152"/>
                  </a:lnTo>
                  <a:lnTo>
                    <a:pt x="16" y="181"/>
                  </a:lnTo>
                  <a:lnTo>
                    <a:pt x="8" y="211"/>
                  </a:lnTo>
                  <a:lnTo>
                    <a:pt x="2" y="243"/>
                  </a:lnTo>
                  <a:lnTo>
                    <a:pt x="0" y="261"/>
                  </a:lnTo>
                  <a:lnTo>
                    <a:pt x="0" y="279"/>
                  </a:lnTo>
                  <a:lnTo>
                    <a:pt x="0" y="298"/>
                  </a:lnTo>
                  <a:lnTo>
                    <a:pt x="2" y="317"/>
                  </a:lnTo>
                  <a:lnTo>
                    <a:pt x="5" y="338"/>
                  </a:lnTo>
                  <a:lnTo>
                    <a:pt x="10" y="357"/>
                  </a:lnTo>
                  <a:lnTo>
                    <a:pt x="18" y="379"/>
                  </a:lnTo>
                  <a:lnTo>
                    <a:pt x="27" y="402"/>
                  </a:lnTo>
                  <a:lnTo>
                    <a:pt x="27" y="402"/>
                  </a:lnTo>
                  <a:lnTo>
                    <a:pt x="29" y="397"/>
                  </a:lnTo>
                  <a:lnTo>
                    <a:pt x="32" y="384"/>
                  </a:lnTo>
                  <a:lnTo>
                    <a:pt x="40" y="370"/>
                  </a:lnTo>
                  <a:lnTo>
                    <a:pt x="45" y="362"/>
                  </a:lnTo>
                  <a:lnTo>
                    <a:pt x="51" y="355"/>
                  </a:lnTo>
                  <a:lnTo>
                    <a:pt x="51" y="355"/>
                  </a:lnTo>
                  <a:lnTo>
                    <a:pt x="48" y="368"/>
                  </a:lnTo>
                  <a:lnTo>
                    <a:pt x="38" y="399"/>
                  </a:lnTo>
                  <a:lnTo>
                    <a:pt x="34" y="416"/>
                  </a:lnTo>
                  <a:lnTo>
                    <a:pt x="30" y="432"/>
                  </a:lnTo>
                  <a:lnTo>
                    <a:pt x="29" y="448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4" y="471"/>
                  </a:lnTo>
                  <a:lnTo>
                    <a:pt x="40" y="482"/>
                  </a:lnTo>
                  <a:lnTo>
                    <a:pt x="45" y="488"/>
                  </a:lnTo>
                  <a:lnTo>
                    <a:pt x="51" y="495"/>
                  </a:lnTo>
                  <a:lnTo>
                    <a:pt x="58" y="499"/>
                  </a:lnTo>
                  <a:lnTo>
                    <a:pt x="66" y="503"/>
                  </a:lnTo>
                  <a:lnTo>
                    <a:pt x="75" y="506"/>
                  </a:lnTo>
                  <a:lnTo>
                    <a:pt x="88" y="506"/>
                  </a:lnTo>
                  <a:lnTo>
                    <a:pt x="101" y="506"/>
                  </a:lnTo>
                  <a:lnTo>
                    <a:pt x="115" y="503"/>
                  </a:lnTo>
                  <a:lnTo>
                    <a:pt x="133" y="496"/>
                  </a:lnTo>
                  <a:lnTo>
                    <a:pt x="152" y="488"/>
                  </a:lnTo>
                  <a:lnTo>
                    <a:pt x="173" y="477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89" y="459"/>
                  </a:lnTo>
                  <a:lnTo>
                    <a:pt x="178" y="455"/>
                  </a:lnTo>
                  <a:lnTo>
                    <a:pt x="165" y="447"/>
                  </a:lnTo>
                  <a:lnTo>
                    <a:pt x="150" y="432"/>
                  </a:lnTo>
                  <a:lnTo>
                    <a:pt x="142" y="424"/>
                  </a:lnTo>
                  <a:lnTo>
                    <a:pt x="134" y="413"/>
                  </a:lnTo>
                  <a:lnTo>
                    <a:pt x="125" y="400"/>
                  </a:lnTo>
                  <a:lnTo>
                    <a:pt x="117" y="384"/>
                  </a:lnTo>
                  <a:lnTo>
                    <a:pt x="107" y="367"/>
                  </a:lnTo>
                  <a:lnTo>
                    <a:pt x="99" y="347"/>
                  </a:lnTo>
                  <a:lnTo>
                    <a:pt x="99" y="347"/>
                  </a:lnTo>
                  <a:lnTo>
                    <a:pt x="109" y="363"/>
                  </a:lnTo>
                  <a:lnTo>
                    <a:pt x="120" y="379"/>
                  </a:lnTo>
                  <a:lnTo>
                    <a:pt x="134" y="399"/>
                  </a:lnTo>
                  <a:lnTo>
                    <a:pt x="152" y="418"/>
                  </a:lnTo>
                  <a:lnTo>
                    <a:pt x="162" y="426"/>
                  </a:lnTo>
                  <a:lnTo>
                    <a:pt x="173" y="434"/>
                  </a:lnTo>
                  <a:lnTo>
                    <a:pt x="184" y="440"/>
                  </a:lnTo>
                  <a:lnTo>
                    <a:pt x="194" y="445"/>
                  </a:lnTo>
                  <a:lnTo>
                    <a:pt x="206" y="448"/>
                  </a:lnTo>
                  <a:lnTo>
                    <a:pt x="218" y="450"/>
                  </a:lnTo>
                  <a:lnTo>
                    <a:pt x="218" y="450"/>
                  </a:lnTo>
                  <a:lnTo>
                    <a:pt x="230" y="450"/>
                  </a:lnTo>
                  <a:lnTo>
                    <a:pt x="243" y="448"/>
                  </a:lnTo>
                  <a:lnTo>
                    <a:pt x="258" y="443"/>
                  </a:lnTo>
                  <a:lnTo>
                    <a:pt x="274" y="439"/>
                  </a:lnTo>
                  <a:lnTo>
                    <a:pt x="306" y="424"/>
                  </a:lnTo>
                  <a:lnTo>
                    <a:pt x="339" y="407"/>
                  </a:lnTo>
                  <a:lnTo>
                    <a:pt x="369" y="386"/>
                  </a:lnTo>
                  <a:lnTo>
                    <a:pt x="397" y="363"/>
                  </a:lnTo>
                  <a:lnTo>
                    <a:pt x="408" y="352"/>
                  </a:lnTo>
                  <a:lnTo>
                    <a:pt x="419" y="341"/>
                  </a:lnTo>
                  <a:lnTo>
                    <a:pt x="427" y="330"/>
                  </a:lnTo>
                  <a:lnTo>
                    <a:pt x="432" y="319"/>
                  </a:lnTo>
                  <a:lnTo>
                    <a:pt x="432" y="319"/>
                  </a:lnTo>
                  <a:lnTo>
                    <a:pt x="440" y="296"/>
                  </a:lnTo>
                  <a:lnTo>
                    <a:pt x="445" y="274"/>
                  </a:lnTo>
                  <a:lnTo>
                    <a:pt x="445" y="263"/>
                  </a:lnTo>
                  <a:lnTo>
                    <a:pt x="445" y="250"/>
                  </a:lnTo>
                  <a:lnTo>
                    <a:pt x="445" y="237"/>
                  </a:lnTo>
                  <a:lnTo>
                    <a:pt x="441" y="226"/>
                  </a:lnTo>
                  <a:lnTo>
                    <a:pt x="438" y="213"/>
                  </a:lnTo>
                  <a:lnTo>
                    <a:pt x="433" y="200"/>
                  </a:lnTo>
                  <a:lnTo>
                    <a:pt x="429" y="187"/>
                  </a:lnTo>
                  <a:lnTo>
                    <a:pt x="422" y="175"/>
                  </a:lnTo>
                  <a:lnTo>
                    <a:pt x="414" y="163"/>
                  </a:lnTo>
                  <a:lnTo>
                    <a:pt x="405" y="151"/>
                  </a:lnTo>
                  <a:lnTo>
                    <a:pt x="395" y="138"/>
                  </a:lnTo>
                  <a:lnTo>
                    <a:pt x="384" y="125"/>
                  </a:lnTo>
                  <a:lnTo>
                    <a:pt x="384" y="125"/>
                  </a:lnTo>
                  <a:close/>
                  <a:moveTo>
                    <a:pt x="237" y="442"/>
                  </a:moveTo>
                  <a:lnTo>
                    <a:pt x="237" y="442"/>
                  </a:lnTo>
                  <a:lnTo>
                    <a:pt x="232" y="440"/>
                  </a:lnTo>
                  <a:lnTo>
                    <a:pt x="227" y="439"/>
                  </a:lnTo>
                  <a:lnTo>
                    <a:pt x="224" y="435"/>
                  </a:lnTo>
                  <a:lnTo>
                    <a:pt x="221" y="431"/>
                  </a:lnTo>
                  <a:lnTo>
                    <a:pt x="216" y="421"/>
                  </a:lnTo>
                  <a:lnTo>
                    <a:pt x="213" y="410"/>
                  </a:lnTo>
                  <a:lnTo>
                    <a:pt x="210" y="387"/>
                  </a:lnTo>
                  <a:lnTo>
                    <a:pt x="210" y="378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8" y="333"/>
                  </a:lnTo>
                  <a:lnTo>
                    <a:pt x="286" y="346"/>
                  </a:lnTo>
                  <a:lnTo>
                    <a:pt x="307" y="370"/>
                  </a:lnTo>
                  <a:lnTo>
                    <a:pt x="326" y="391"/>
                  </a:lnTo>
                  <a:lnTo>
                    <a:pt x="334" y="397"/>
                  </a:lnTo>
                  <a:lnTo>
                    <a:pt x="334" y="397"/>
                  </a:lnTo>
                  <a:lnTo>
                    <a:pt x="286" y="424"/>
                  </a:lnTo>
                  <a:lnTo>
                    <a:pt x="274" y="431"/>
                  </a:lnTo>
                  <a:lnTo>
                    <a:pt x="259" y="437"/>
                  </a:lnTo>
                  <a:lnTo>
                    <a:pt x="246" y="440"/>
                  </a:lnTo>
                  <a:lnTo>
                    <a:pt x="237" y="442"/>
                  </a:lnTo>
                  <a:lnTo>
                    <a:pt x="237" y="442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auto">
            <a:xfrm>
              <a:off x="7519109" y="5434176"/>
              <a:ext cx="83127" cy="92364"/>
            </a:xfrm>
            <a:custGeom>
              <a:avLst/>
              <a:gdLst>
                <a:gd name="T0" fmla="*/ 48 w 72"/>
                <a:gd name="T1" fmla="*/ 22 h 80"/>
                <a:gd name="T2" fmla="*/ 22 w 72"/>
                <a:gd name="T3" fmla="*/ 3 h 80"/>
                <a:gd name="T4" fmla="*/ 13 w 72"/>
                <a:gd name="T5" fmla="*/ 0 h 80"/>
                <a:gd name="T6" fmla="*/ 6 w 72"/>
                <a:gd name="T7" fmla="*/ 2 h 80"/>
                <a:gd name="T8" fmla="*/ 6 w 72"/>
                <a:gd name="T9" fmla="*/ 2 h 80"/>
                <a:gd name="T10" fmla="*/ 2 w 72"/>
                <a:gd name="T11" fmla="*/ 10 h 80"/>
                <a:gd name="T12" fmla="*/ 2 w 72"/>
                <a:gd name="T13" fmla="*/ 10 h 80"/>
                <a:gd name="T14" fmla="*/ 2 w 72"/>
                <a:gd name="T15" fmla="*/ 18 h 80"/>
                <a:gd name="T16" fmla="*/ 13 w 72"/>
                <a:gd name="T17" fmla="*/ 41 h 80"/>
                <a:gd name="T18" fmla="*/ 24 w 72"/>
                <a:gd name="T19" fmla="*/ 56 h 80"/>
                <a:gd name="T20" fmla="*/ 50 w 72"/>
                <a:gd name="T21" fmla="*/ 77 h 80"/>
                <a:gd name="T22" fmla="*/ 59 w 72"/>
                <a:gd name="T23" fmla="*/ 80 h 80"/>
                <a:gd name="T24" fmla="*/ 66 w 72"/>
                <a:gd name="T25" fmla="*/ 78 h 80"/>
                <a:gd name="T26" fmla="*/ 70 w 72"/>
                <a:gd name="T27" fmla="*/ 70 h 80"/>
                <a:gd name="T28" fmla="*/ 70 w 72"/>
                <a:gd name="T29" fmla="*/ 70 h 80"/>
                <a:gd name="T30" fmla="*/ 70 w 72"/>
                <a:gd name="T31" fmla="*/ 70 h 80"/>
                <a:gd name="T32" fmla="*/ 72 w 72"/>
                <a:gd name="T33" fmla="*/ 62 h 80"/>
                <a:gd name="T34" fmla="*/ 59 w 72"/>
                <a:gd name="T35" fmla="*/ 37 h 80"/>
                <a:gd name="T36" fmla="*/ 48 w 72"/>
                <a:gd name="T37" fmla="*/ 22 h 80"/>
                <a:gd name="T38" fmla="*/ 67 w 72"/>
                <a:gd name="T39" fmla="*/ 65 h 80"/>
                <a:gd name="T40" fmla="*/ 64 w 72"/>
                <a:gd name="T41" fmla="*/ 67 h 80"/>
                <a:gd name="T42" fmla="*/ 45 w 72"/>
                <a:gd name="T43" fmla="*/ 57 h 80"/>
                <a:gd name="T44" fmla="*/ 32 w 72"/>
                <a:gd name="T45" fmla="*/ 45 h 80"/>
                <a:gd name="T46" fmla="*/ 14 w 72"/>
                <a:gd name="T47" fmla="*/ 19 h 80"/>
                <a:gd name="T48" fmla="*/ 11 w 72"/>
                <a:gd name="T49" fmla="*/ 11 h 80"/>
                <a:gd name="T50" fmla="*/ 11 w 72"/>
                <a:gd name="T51" fmla="*/ 5 h 80"/>
                <a:gd name="T52" fmla="*/ 13 w 72"/>
                <a:gd name="T53" fmla="*/ 5 h 80"/>
                <a:gd name="T54" fmla="*/ 24 w 72"/>
                <a:gd name="T55" fmla="*/ 6 h 80"/>
                <a:gd name="T56" fmla="*/ 46 w 72"/>
                <a:gd name="T57" fmla="*/ 26 h 80"/>
                <a:gd name="T58" fmla="*/ 58 w 72"/>
                <a:gd name="T59" fmla="*/ 40 h 80"/>
                <a:gd name="T60" fmla="*/ 64 w 72"/>
                <a:gd name="T61" fmla="*/ 51 h 80"/>
                <a:gd name="T62" fmla="*/ 69 w 72"/>
                <a:gd name="T63" fmla="*/ 64 h 80"/>
                <a:gd name="T64" fmla="*/ 67 w 72"/>
                <a:gd name="T65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0">
                  <a:moveTo>
                    <a:pt x="48" y="22"/>
                  </a:moveTo>
                  <a:lnTo>
                    <a:pt x="48" y="22"/>
                  </a:lnTo>
                  <a:lnTo>
                    <a:pt x="35" y="11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29"/>
                  </a:lnTo>
                  <a:lnTo>
                    <a:pt x="13" y="41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7" y="69"/>
                  </a:lnTo>
                  <a:lnTo>
                    <a:pt x="50" y="77"/>
                  </a:lnTo>
                  <a:lnTo>
                    <a:pt x="54" y="78"/>
                  </a:lnTo>
                  <a:lnTo>
                    <a:pt x="59" y="80"/>
                  </a:lnTo>
                  <a:lnTo>
                    <a:pt x="62" y="80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2" y="67"/>
                  </a:lnTo>
                  <a:lnTo>
                    <a:pt x="72" y="62"/>
                  </a:lnTo>
                  <a:lnTo>
                    <a:pt x="67" y="51"/>
                  </a:lnTo>
                  <a:lnTo>
                    <a:pt x="59" y="37"/>
                  </a:ln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67" y="65"/>
                  </a:moveTo>
                  <a:lnTo>
                    <a:pt x="67" y="65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56" y="64"/>
                  </a:lnTo>
                  <a:lnTo>
                    <a:pt x="45" y="57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2" y="3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24" y="6"/>
                  </a:lnTo>
                  <a:lnTo>
                    <a:pt x="34" y="14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8" y="40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7" y="61"/>
                  </a:lnTo>
                  <a:lnTo>
                    <a:pt x="69" y="64"/>
                  </a:lnTo>
                  <a:lnTo>
                    <a:pt x="67" y="65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7626482" y="5271385"/>
              <a:ext cx="90055" cy="76200"/>
            </a:xfrm>
            <a:custGeom>
              <a:avLst/>
              <a:gdLst>
                <a:gd name="T0" fmla="*/ 78 w 78"/>
                <a:gd name="T1" fmla="*/ 15 h 66"/>
                <a:gd name="T2" fmla="*/ 75 w 78"/>
                <a:gd name="T3" fmla="*/ 5 h 66"/>
                <a:gd name="T4" fmla="*/ 75 w 78"/>
                <a:gd name="T5" fmla="*/ 5 h 66"/>
                <a:gd name="T6" fmla="*/ 73 w 78"/>
                <a:gd name="T7" fmla="*/ 2 h 66"/>
                <a:gd name="T8" fmla="*/ 65 w 78"/>
                <a:gd name="T9" fmla="*/ 0 h 66"/>
                <a:gd name="T10" fmla="*/ 46 w 78"/>
                <a:gd name="T11" fmla="*/ 5 h 66"/>
                <a:gd name="T12" fmla="*/ 30 w 78"/>
                <a:gd name="T13" fmla="*/ 13 h 66"/>
                <a:gd name="T14" fmla="*/ 6 w 78"/>
                <a:gd name="T15" fmla="*/ 35 h 66"/>
                <a:gd name="T16" fmla="*/ 0 w 78"/>
                <a:gd name="T17" fmla="*/ 50 h 66"/>
                <a:gd name="T18" fmla="*/ 0 w 78"/>
                <a:gd name="T19" fmla="*/ 53 h 66"/>
                <a:gd name="T20" fmla="*/ 0 w 78"/>
                <a:gd name="T21" fmla="*/ 53 h 66"/>
                <a:gd name="T22" fmla="*/ 3 w 78"/>
                <a:gd name="T23" fmla="*/ 63 h 66"/>
                <a:gd name="T24" fmla="*/ 6 w 78"/>
                <a:gd name="T25" fmla="*/ 64 h 66"/>
                <a:gd name="T26" fmla="*/ 14 w 78"/>
                <a:gd name="T27" fmla="*/ 66 h 66"/>
                <a:gd name="T28" fmla="*/ 32 w 78"/>
                <a:gd name="T29" fmla="*/ 61 h 66"/>
                <a:gd name="T30" fmla="*/ 48 w 78"/>
                <a:gd name="T31" fmla="*/ 53 h 66"/>
                <a:gd name="T32" fmla="*/ 72 w 78"/>
                <a:gd name="T33" fmla="*/ 32 h 66"/>
                <a:gd name="T34" fmla="*/ 78 w 78"/>
                <a:gd name="T35" fmla="*/ 18 h 66"/>
                <a:gd name="T36" fmla="*/ 78 w 78"/>
                <a:gd name="T37" fmla="*/ 15 h 66"/>
                <a:gd name="T38" fmla="*/ 41 w 78"/>
                <a:gd name="T39" fmla="*/ 40 h 66"/>
                <a:gd name="T40" fmla="*/ 16 w 78"/>
                <a:gd name="T41" fmla="*/ 51 h 66"/>
                <a:gd name="T42" fmla="*/ 8 w 78"/>
                <a:gd name="T43" fmla="*/ 51 h 66"/>
                <a:gd name="T44" fmla="*/ 4 w 78"/>
                <a:gd name="T45" fmla="*/ 50 h 66"/>
                <a:gd name="T46" fmla="*/ 4 w 78"/>
                <a:gd name="T47" fmla="*/ 47 h 66"/>
                <a:gd name="T48" fmla="*/ 9 w 78"/>
                <a:gd name="T49" fmla="*/ 37 h 66"/>
                <a:gd name="T50" fmla="*/ 32 w 78"/>
                <a:gd name="T51" fmla="*/ 18 h 66"/>
                <a:gd name="T52" fmla="*/ 46 w 78"/>
                <a:gd name="T53" fmla="*/ 10 h 66"/>
                <a:gd name="T54" fmla="*/ 57 w 78"/>
                <a:gd name="T55" fmla="*/ 5 h 66"/>
                <a:gd name="T56" fmla="*/ 68 w 78"/>
                <a:gd name="T57" fmla="*/ 7 h 66"/>
                <a:gd name="T58" fmla="*/ 70 w 78"/>
                <a:gd name="T59" fmla="*/ 7 h 66"/>
                <a:gd name="T60" fmla="*/ 68 w 78"/>
                <a:gd name="T61" fmla="*/ 13 h 66"/>
                <a:gd name="T62" fmla="*/ 56 w 78"/>
                <a:gd name="T63" fmla="*/ 31 h 66"/>
                <a:gd name="T64" fmla="*/ 41 w 78"/>
                <a:gd name="T65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66">
                  <a:moveTo>
                    <a:pt x="78" y="15"/>
                  </a:moveTo>
                  <a:lnTo>
                    <a:pt x="78" y="1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17" y="24"/>
                  </a:lnTo>
                  <a:lnTo>
                    <a:pt x="6" y="35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6" y="64"/>
                  </a:lnTo>
                  <a:lnTo>
                    <a:pt x="9" y="66"/>
                  </a:lnTo>
                  <a:lnTo>
                    <a:pt x="14" y="66"/>
                  </a:lnTo>
                  <a:lnTo>
                    <a:pt x="19" y="66"/>
                  </a:lnTo>
                  <a:lnTo>
                    <a:pt x="32" y="61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60" y="43"/>
                  </a:lnTo>
                  <a:lnTo>
                    <a:pt x="72" y="32"/>
                  </a:lnTo>
                  <a:lnTo>
                    <a:pt x="78" y="23"/>
                  </a:lnTo>
                  <a:lnTo>
                    <a:pt x="78" y="18"/>
                  </a:lnTo>
                  <a:lnTo>
                    <a:pt x="78" y="15"/>
                  </a:lnTo>
                  <a:lnTo>
                    <a:pt x="78" y="15"/>
                  </a:lnTo>
                  <a:close/>
                  <a:moveTo>
                    <a:pt x="41" y="40"/>
                  </a:moveTo>
                  <a:lnTo>
                    <a:pt x="41" y="40"/>
                  </a:lnTo>
                  <a:lnTo>
                    <a:pt x="28" y="47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9" y="37"/>
                  </a:lnTo>
                  <a:lnTo>
                    <a:pt x="19" y="2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46" y="1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10"/>
                  </a:lnTo>
                  <a:lnTo>
                    <a:pt x="68" y="13"/>
                  </a:lnTo>
                  <a:lnTo>
                    <a:pt x="64" y="21"/>
                  </a:lnTo>
                  <a:lnTo>
                    <a:pt x="56" y="31"/>
                  </a:lnTo>
                  <a:lnTo>
                    <a:pt x="41" y="40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7624173" y="5237903"/>
              <a:ext cx="92364" cy="76200"/>
            </a:xfrm>
            <a:custGeom>
              <a:avLst/>
              <a:gdLst>
                <a:gd name="T0" fmla="*/ 78 w 80"/>
                <a:gd name="T1" fmla="*/ 13 h 66"/>
                <a:gd name="T2" fmla="*/ 75 w 80"/>
                <a:gd name="T3" fmla="*/ 5 h 66"/>
                <a:gd name="T4" fmla="*/ 75 w 80"/>
                <a:gd name="T5" fmla="*/ 4 h 66"/>
                <a:gd name="T6" fmla="*/ 74 w 80"/>
                <a:gd name="T7" fmla="*/ 2 h 66"/>
                <a:gd name="T8" fmla="*/ 66 w 80"/>
                <a:gd name="T9" fmla="*/ 0 h 66"/>
                <a:gd name="T10" fmla="*/ 46 w 80"/>
                <a:gd name="T11" fmla="*/ 5 h 66"/>
                <a:gd name="T12" fmla="*/ 32 w 80"/>
                <a:gd name="T13" fmla="*/ 13 h 66"/>
                <a:gd name="T14" fmla="*/ 6 w 80"/>
                <a:gd name="T15" fmla="*/ 34 h 66"/>
                <a:gd name="T16" fmla="*/ 0 w 80"/>
                <a:gd name="T17" fmla="*/ 48 h 66"/>
                <a:gd name="T18" fmla="*/ 0 w 80"/>
                <a:gd name="T19" fmla="*/ 52 h 66"/>
                <a:gd name="T20" fmla="*/ 0 w 80"/>
                <a:gd name="T21" fmla="*/ 53 h 66"/>
                <a:gd name="T22" fmla="*/ 5 w 80"/>
                <a:gd name="T23" fmla="*/ 61 h 66"/>
                <a:gd name="T24" fmla="*/ 6 w 80"/>
                <a:gd name="T25" fmla="*/ 64 h 66"/>
                <a:gd name="T26" fmla="*/ 14 w 80"/>
                <a:gd name="T27" fmla="*/ 66 h 66"/>
                <a:gd name="T28" fmla="*/ 34 w 80"/>
                <a:gd name="T29" fmla="*/ 61 h 66"/>
                <a:gd name="T30" fmla="*/ 48 w 80"/>
                <a:gd name="T31" fmla="*/ 53 h 66"/>
                <a:gd name="T32" fmla="*/ 72 w 80"/>
                <a:gd name="T33" fmla="*/ 31 h 66"/>
                <a:gd name="T34" fmla="*/ 80 w 80"/>
                <a:gd name="T35" fmla="*/ 16 h 66"/>
                <a:gd name="T36" fmla="*/ 78 w 80"/>
                <a:gd name="T37" fmla="*/ 13 h 66"/>
                <a:gd name="T38" fmla="*/ 43 w 80"/>
                <a:gd name="T39" fmla="*/ 39 h 66"/>
                <a:gd name="T40" fmla="*/ 18 w 80"/>
                <a:gd name="T41" fmla="*/ 50 h 66"/>
                <a:gd name="T42" fmla="*/ 8 w 80"/>
                <a:gd name="T43" fmla="*/ 50 h 66"/>
                <a:gd name="T44" fmla="*/ 5 w 80"/>
                <a:gd name="T45" fmla="*/ 48 h 66"/>
                <a:gd name="T46" fmla="*/ 5 w 80"/>
                <a:gd name="T47" fmla="*/ 47 h 66"/>
                <a:gd name="T48" fmla="*/ 11 w 80"/>
                <a:gd name="T49" fmla="*/ 36 h 66"/>
                <a:gd name="T50" fmla="*/ 32 w 80"/>
                <a:gd name="T51" fmla="*/ 16 h 66"/>
                <a:gd name="T52" fmla="*/ 46 w 80"/>
                <a:gd name="T53" fmla="*/ 8 h 66"/>
                <a:gd name="T54" fmla="*/ 59 w 80"/>
                <a:gd name="T55" fmla="*/ 5 h 66"/>
                <a:gd name="T56" fmla="*/ 69 w 80"/>
                <a:gd name="T57" fmla="*/ 5 h 66"/>
                <a:gd name="T58" fmla="*/ 70 w 80"/>
                <a:gd name="T59" fmla="*/ 7 h 66"/>
                <a:gd name="T60" fmla="*/ 70 w 80"/>
                <a:gd name="T61" fmla="*/ 12 h 66"/>
                <a:gd name="T62" fmla="*/ 56 w 80"/>
                <a:gd name="T63" fmla="*/ 29 h 66"/>
                <a:gd name="T64" fmla="*/ 43 w 80"/>
                <a:gd name="T65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66">
                  <a:moveTo>
                    <a:pt x="78" y="13"/>
                  </a:moveTo>
                  <a:lnTo>
                    <a:pt x="78" y="13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46" y="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18" y="23"/>
                  </a:lnTo>
                  <a:lnTo>
                    <a:pt x="6" y="34"/>
                  </a:lnTo>
                  <a:lnTo>
                    <a:pt x="2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6" y="64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64"/>
                  </a:lnTo>
                  <a:lnTo>
                    <a:pt x="34" y="61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62" y="42"/>
                  </a:lnTo>
                  <a:lnTo>
                    <a:pt x="72" y="31"/>
                  </a:lnTo>
                  <a:lnTo>
                    <a:pt x="78" y="21"/>
                  </a:lnTo>
                  <a:lnTo>
                    <a:pt x="80" y="16"/>
                  </a:lnTo>
                  <a:lnTo>
                    <a:pt x="78" y="13"/>
                  </a:lnTo>
                  <a:lnTo>
                    <a:pt x="78" y="13"/>
                  </a:lnTo>
                  <a:close/>
                  <a:moveTo>
                    <a:pt x="43" y="39"/>
                  </a:moveTo>
                  <a:lnTo>
                    <a:pt x="43" y="39"/>
                  </a:lnTo>
                  <a:lnTo>
                    <a:pt x="29" y="47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11" y="36"/>
                  </a:lnTo>
                  <a:lnTo>
                    <a:pt x="19" y="2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6" y="8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66" y="20"/>
                  </a:lnTo>
                  <a:lnTo>
                    <a:pt x="56" y="29"/>
                  </a:lnTo>
                  <a:lnTo>
                    <a:pt x="43" y="39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7485627" y="5353358"/>
              <a:ext cx="98137" cy="50800"/>
            </a:xfrm>
            <a:custGeom>
              <a:avLst/>
              <a:gdLst>
                <a:gd name="T0" fmla="*/ 85 w 85"/>
                <a:gd name="T1" fmla="*/ 16 h 44"/>
                <a:gd name="T2" fmla="*/ 85 w 85"/>
                <a:gd name="T3" fmla="*/ 14 h 44"/>
                <a:gd name="T4" fmla="*/ 83 w 85"/>
                <a:gd name="T5" fmla="*/ 11 h 44"/>
                <a:gd name="T6" fmla="*/ 77 w 85"/>
                <a:gd name="T7" fmla="*/ 6 h 44"/>
                <a:gd name="T8" fmla="*/ 59 w 85"/>
                <a:gd name="T9" fmla="*/ 0 h 44"/>
                <a:gd name="T10" fmla="*/ 42 w 85"/>
                <a:gd name="T11" fmla="*/ 0 h 44"/>
                <a:gd name="T12" fmla="*/ 13 w 85"/>
                <a:gd name="T13" fmla="*/ 8 h 44"/>
                <a:gd name="T14" fmla="*/ 3 w 85"/>
                <a:gd name="T15" fmla="*/ 12 h 44"/>
                <a:gd name="T16" fmla="*/ 0 w 85"/>
                <a:gd name="T17" fmla="*/ 20 h 44"/>
                <a:gd name="T18" fmla="*/ 0 w 85"/>
                <a:gd name="T19" fmla="*/ 20 h 44"/>
                <a:gd name="T20" fmla="*/ 2 w 85"/>
                <a:gd name="T21" fmla="*/ 30 h 44"/>
                <a:gd name="T22" fmla="*/ 2 w 85"/>
                <a:gd name="T23" fmla="*/ 30 h 44"/>
                <a:gd name="T24" fmla="*/ 5 w 85"/>
                <a:gd name="T25" fmla="*/ 36 h 44"/>
                <a:gd name="T26" fmla="*/ 15 w 85"/>
                <a:gd name="T27" fmla="*/ 41 h 44"/>
                <a:gd name="T28" fmla="*/ 43 w 85"/>
                <a:gd name="T29" fmla="*/ 44 h 44"/>
                <a:gd name="T30" fmla="*/ 61 w 85"/>
                <a:gd name="T31" fmla="*/ 43 h 44"/>
                <a:gd name="T32" fmla="*/ 82 w 85"/>
                <a:gd name="T33" fmla="*/ 32 h 44"/>
                <a:gd name="T34" fmla="*/ 85 w 85"/>
                <a:gd name="T35" fmla="*/ 25 h 44"/>
                <a:gd name="T36" fmla="*/ 85 w 85"/>
                <a:gd name="T37" fmla="*/ 16 h 44"/>
                <a:gd name="T38" fmla="*/ 43 w 85"/>
                <a:gd name="T39" fmla="*/ 30 h 44"/>
                <a:gd name="T40" fmla="*/ 16 w 85"/>
                <a:gd name="T41" fmla="*/ 27 h 44"/>
                <a:gd name="T42" fmla="*/ 8 w 85"/>
                <a:gd name="T43" fmla="*/ 24 h 44"/>
                <a:gd name="T44" fmla="*/ 7 w 85"/>
                <a:gd name="T45" fmla="*/ 19 h 44"/>
                <a:gd name="T46" fmla="*/ 7 w 85"/>
                <a:gd name="T47" fmla="*/ 17 h 44"/>
                <a:gd name="T48" fmla="*/ 16 w 85"/>
                <a:gd name="T49" fmla="*/ 9 h 44"/>
                <a:gd name="T50" fmla="*/ 42 w 85"/>
                <a:gd name="T51" fmla="*/ 4 h 44"/>
                <a:gd name="T52" fmla="*/ 58 w 85"/>
                <a:gd name="T53" fmla="*/ 4 h 44"/>
                <a:gd name="T54" fmla="*/ 71 w 85"/>
                <a:gd name="T55" fmla="*/ 6 h 44"/>
                <a:gd name="T56" fmla="*/ 80 w 85"/>
                <a:gd name="T57" fmla="*/ 12 h 44"/>
                <a:gd name="T58" fmla="*/ 80 w 85"/>
                <a:gd name="T59" fmla="*/ 14 h 44"/>
                <a:gd name="T60" fmla="*/ 79 w 85"/>
                <a:gd name="T61" fmla="*/ 19 h 44"/>
                <a:gd name="T62" fmla="*/ 59 w 85"/>
                <a:gd name="T63" fmla="*/ 27 h 44"/>
                <a:gd name="T64" fmla="*/ 43 w 85"/>
                <a:gd name="T65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44">
                  <a:moveTo>
                    <a:pt x="85" y="16"/>
                  </a:moveTo>
                  <a:lnTo>
                    <a:pt x="85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1"/>
                  </a:lnTo>
                  <a:lnTo>
                    <a:pt x="82" y="8"/>
                  </a:lnTo>
                  <a:lnTo>
                    <a:pt x="77" y="6"/>
                  </a:lnTo>
                  <a:lnTo>
                    <a:pt x="72" y="3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8"/>
                  </a:lnTo>
                  <a:lnTo>
                    <a:pt x="8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5" y="36"/>
                  </a:lnTo>
                  <a:lnTo>
                    <a:pt x="10" y="40"/>
                  </a:lnTo>
                  <a:lnTo>
                    <a:pt x="15" y="41"/>
                  </a:lnTo>
                  <a:lnTo>
                    <a:pt x="27" y="44"/>
                  </a:lnTo>
                  <a:lnTo>
                    <a:pt x="43" y="44"/>
                  </a:lnTo>
                  <a:lnTo>
                    <a:pt x="43" y="44"/>
                  </a:lnTo>
                  <a:lnTo>
                    <a:pt x="61" y="43"/>
                  </a:lnTo>
                  <a:lnTo>
                    <a:pt x="74" y="38"/>
                  </a:lnTo>
                  <a:lnTo>
                    <a:pt x="82" y="32"/>
                  </a:lnTo>
                  <a:lnTo>
                    <a:pt x="85" y="28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16"/>
                  </a:lnTo>
                  <a:close/>
                  <a:moveTo>
                    <a:pt x="43" y="30"/>
                  </a:moveTo>
                  <a:lnTo>
                    <a:pt x="43" y="30"/>
                  </a:lnTo>
                  <a:lnTo>
                    <a:pt x="29" y="28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8" y="24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16" y="9"/>
                  </a:lnTo>
                  <a:lnTo>
                    <a:pt x="27" y="6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7" y="11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9"/>
                  </a:lnTo>
                  <a:lnTo>
                    <a:pt x="71" y="24"/>
                  </a:lnTo>
                  <a:lnTo>
                    <a:pt x="59" y="27"/>
                  </a:lnTo>
                  <a:lnTo>
                    <a:pt x="43" y="30"/>
                  </a:lnTo>
                  <a:lnTo>
                    <a:pt x="43" y="3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46818" y="5236748"/>
              <a:ext cx="57727" cy="116609"/>
            </a:xfrm>
            <a:custGeom>
              <a:avLst/>
              <a:gdLst>
                <a:gd name="T0" fmla="*/ 42 w 50"/>
                <a:gd name="T1" fmla="*/ 41 h 101"/>
                <a:gd name="T2" fmla="*/ 42 w 50"/>
                <a:gd name="T3" fmla="*/ 41 h 101"/>
                <a:gd name="T4" fmla="*/ 34 w 50"/>
                <a:gd name="T5" fmla="*/ 24 h 101"/>
                <a:gd name="T6" fmla="*/ 26 w 50"/>
                <a:gd name="T7" fmla="*/ 9 h 101"/>
                <a:gd name="T8" fmla="*/ 19 w 50"/>
                <a:gd name="T9" fmla="*/ 1 h 101"/>
                <a:gd name="T10" fmla="*/ 14 w 50"/>
                <a:gd name="T11" fmla="*/ 0 h 101"/>
                <a:gd name="T12" fmla="*/ 13 w 50"/>
                <a:gd name="T13" fmla="*/ 0 h 101"/>
                <a:gd name="T14" fmla="*/ 13 w 50"/>
                <a:gd name="T15" fmla="*/ 0 h 101"/>
                <a:gd name="T16" fmla="*/ 11 w 50"/>
                <a:gd name="T17" fmla="*/ 0 h 101"/>
                <a:gd name="T18" fmla="*/ 11 w 50"/>
                <a:gd name="T19" fmla="*/ 0 h 101"/>
                <a:gd name="T20" fmla="*/ 5 w 50"/>
                <a:gd name="T21" fmla="*/ 5 h 101"/>
                <a:gd name="T22" fmla="*/ 5 w 50"/>
                <a:gd name="T23" fmla="*/ 5 h 101"/>
                <a:gd name="T24" fmla="*/ 5 w 50"/>
                <a:gd name="T25" fmla="*/ 5 h 101"/>
                <a:gd name="T26" fmla="*/ 3 w 50"/>
                <a:gd name="T27" fmla="*/ 6 h 101"/>
                <a:gd name="T28" fmla="*/ 2 w 50"/>
                <a:gd name="T29" fmla="*/ 11 h 101"/>
                <a:gd name="T30" fmla="*/ 0 w 50"/>
                <a:gd name="T31" fmla="*/ 24 h 101"/>
                <a:gd name="T32" fmla="*/ 3 w 50"/>
                <a:gd name="T33" fmla="*/ 40 h 101"/>
                <a:gd name="T34" fmla="*/ 8 w 50"/>
                <a:gd name="T35" fmla="*/ 59 h 101"/>
                <a:gd name="T36" fmla="*/ 8 w 50"/>
                <a:gd name="T37" fmla="*/ 59 h 101"/>
                <a:gd name="T38" fmla="*/ 16 w 50"/>
                <a:gd name="T39" fmla="*/ 77 h 101"/>
                <a:gd name="T40" fmla="*/ 24 w 50"/>
                <a:gd name="T41" fmla="*/ 91 h 101"/>
                <a:gd name="T42" fmla="*/ 30 w 50"/>
                <a:gd name="T43" fmla="*/ 99 h 101"/>
                <a:gd name="T44" fmla="*/ 34 w 50"/>
                <a:gd name="T45" fmla="*/ 101 h 101"/>
                <a:gd name="T46" fmla="*/ 37 w 50"/>
                <a:gd name="T47" fmla="*/ 101 h 101"/>
                <a:gd name="T48" fmla="*/ 37 w 50"/>
                <a:gd name="T49" fmla="*/ 101 h 101"/>
                <a:gd name="T50" fmla="*/ 45 w 50"/>
                <a:gd name="T51" fmla="*/ 97 h 101"/>
                <a:gd name="T52" fmla="*/ 45 w 50"/>
                <a:gd name="T53" fmla="*/ 97 h 101"/>
                <a:gd name="T54" fmla="*/ 45 w 50"/>
                <a:gd name="T55" fmla="*/ 97 h 101"/>
                <a:gd name="T56" fmla="*/ 45 w 50"/>
                <a:gd name="T57" fmla="*/ 96 h 101"/>
                <a:gd name="T58" fmla="*/ 45 w 50"/>
                <a:gd name="T59" fmla="*/ 96 h 101"/>
                <a:gd name="T60" fmla="*/ 46 w 50"/>
                <a:gd name="T61" fmla="*/ 94 h 101"/>
                <a:gd name="T62" fmla="*/ 48 w 50"/>
                <a:gd name="T63" fmla="*/ 89 h 101"/>
                <a:gd name="T64" fmla="*/ 50 w 50"/>
                <a:gd name="T65" fmla="*/ 78 h 101"/>
                <a:gd name="T66" fmla="*/ 46 w 50"/>
                <a:gd name="T67" fmla="*/ 61 h 101"/>
                <a:gd name="T68" fmla="*/ 42 w 50"/>
                <a:gd name="T69" fmla="*/ 41 h 101"/>
                <a:gd name="T70" fmla="*/ 42 w 50"/>
                <a:gd name="T71" fmla="*/ 41 h 101"/>
                <a:gd name="T72" fmla="*/ 43 w 50"/>
                <a:gd name="T73" fmla="*/ 91 h 101"/>
                <a:gd name="T74" fmla="*/ 43 w 50"/>
                <a:gd name="T75" fmla="*/ 91 h 101"/>
                <a:gd name="T76" fmla="*/ 42 w 50"/>
                <a:gd name="T77" fmla="*/ 91 h 101"/>
                <a:gd name="T78" fmla="*/ 38 w 50"/>
                <a:gd name="T79" fmla="*/ 89 h 101"/>
                <a:gd name="T80" fmla="*/ 34 w 50"/>
                <a:gd name="T81" fmla="*/ 83 h 101"/>
                <a:gd name="T82" fmla="*/ 26 w 50"/>
                <a:gd name="T83" fmla="*/ 70 h 101"/>
                <a:gd name="T84" fmla="*/ 19 w 50"/>
                <a:gd name="T85" fmla="*/ 54 h 101"/>
                <a:gd name="T86" fmla="*/ 19 w 50"/>
                <a:gd name="T87" fmla="*/ 54 h 101"/>
                <a:gd name="T88" fmla="*/ 14 w 50"/>
                <a:gd name="T89" fmla="*/ 33 h 101"/>
                <a:gd name="T90" fmla="*/ 13 w 50"/>
                <a:gd name="T91" fmla="*/ 17 h 101"/>
                <a:gd name="T92" fmla="*/ 13 w 50"/>
                <a:gd name="T93" fmla="*/ 17 h 101"/>
                <a:gd name="T94" fmla="*/ 13 w 50"/>
                <a:gd name="T95" fmla="*/ 9 h 101"/>
                <a:gd name="T96" fmla="*/ 14 w 50"/>
                <a:gd name="T97" fmla="*/ 6 h 101"/>
                <a:gd name="T98" fmla="*/ 14 w 50"/>
                <a:gd name="T99" fmla="*/ 6 h 101"/>
                <a:gd name="T100" fmla="*/ 16 w 50"/>
                <a:gd name="T101" fmla="*/ 6 h 101"/>
                <a:gd name="T102" fmla="*/ 19 w 50"/>
                <a:gd name="T103" fmla="*/ 8 h 101"/>
                <a:gd name="T104" fmla="*/ 26 w 50"/>
                <a:gd name="T105" fmla="*/ 14 h 101"/>
                <a:gd name="T106" fmla="*/ 32 w 50"/>
                <a:gd name="T107" fmla="*/ 25 h 101"/>
                <a:gd name="T108" fmla="*/ 38 w 50"/>
                <a:gd name="T109" fmla="*/ 43 h 101"/>
                <a:gd name="T110" fmla="*/ 38 w 50"/>
                <a:gd name="T111" fmla="*/ 43 h 101"/>
                <a:gd name="T112" fmla="*/ 43 w 50"/>
                <a:gd name="T113" fmla="*/ 64 h 101"/>
                <a:gd name="T114" fmla="*/ 46 w 50"/>
                <a:gd name="T115" fmla="*/ 78 h 101"/>
                <a:gd name="T116" fmla="*/ 46 w 50"/>
                <a:gd name="T117" fmla="*/ 78 h 101"/>
                <a:gd name="T118" fmla="*/ 45 w 50"/>
                <a:gd name="T119" fmla="*/ 86 h 101"/>
                <a:gd name="T120" fmla="*/ 43 w 50"/>
                <a:gd name="T121" fmla="*/ 91 h 101"/>
                <a:gd name="T122" fmla="*/ 43 w 50"/>
                <a:gd name="T123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01">
                  <a:moveTo>
                    <a:pt x="42" y="41"/>
                  </a:moveTo>
                  <a:lnTo>
                    <a:pt x="42" y="41"/>
                  </a:lnTo>
                  <a:lnTo>
                    <a:pt x="34" y="24"/>
                  </a:lnTo>
                  <a:lnTo>
                    <a:pt x="26" y="9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11"/>
                  </a:lnTo>
                  <a:lnTo>
                    <a:pt x="0" y="24"/>
                  </a:lnTo>
                  <a:lnTo>
                    <a:pt x="3" y="40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6" y="77"/>
                  </a:lnTo>
                  <a:lnTo>
                    <a:pt x="24" y="91"/>
                  </a:lnTo>
                  <a:lnTo>
                    <a:pt x="30" y="99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6" y="94"/>
                  </a:lnTo>
                  <a:lnTo>
                    <a:pt x="48" y="89"/>
                  </a:lnTo>
                  <a:lnTo>
                    <a:pt x="50" y="78"/>
                  </a:lnTo>
                  <a:lnTo>
                    <a:pt x="46" y="61"/>
                  </a:lnTo>
                  <a:lnTo>
                    <a:pt x="42" y="41"/>
                  </a:lnTo>
                  <a:lnTo>
                    <a:pt x="42" y="41"/>
                  </a:lnTo>
                  <a:close/>
                  <a:moveTo>
                    <a:pt x="43" y="91"/>
                  </a:moveTo>
                  <a:lnTo>
                    <a:pt x="43" y="91"/>
                  </a:lnTo>
                  <a:lnTo>
                    <a:pt x="42" y="91"/>
                  </a:lnTo>
                  <a:lnTo>
                    <a:pt x="38" y="89"/>
                  </a:lnTo>
                  <a:lnTo>
                    <a:pt x="34" y="83"/>
                  </a:lnTo>
                  <a:lnTo>
                    <a:pt x="26" y="70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4" y="3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6" y="14"/>
                  </a:lnTo>
                  <a:lnTo>
                    <a:pt x="32" y="25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3" y="64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86"/>
                  </a:lnTo>
                  <a:lnTo>
                    <a:pt x="43" y="91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7608009" y="5387994"/>
              <a:ext cx="83127" cy="92364"/>
            </a:xfrm>
            <a:custGeom>
              <a:avLst/>
              <a:gdLst>
                <a:gd name="T0" fmla="*/ 48 w 72"/>
                <a:gd name="T1" fmla="*/ 22 h 80"/>
                <a:gd name="T2" fmla="*/ 22 w 72"/>
                <a:gd name="T3" fmla="*/ 3 h 80"/>
                <a:gd name="T4" fmla="*/ 12 w 72"/>
                <a:gd name="T5" fmla="*/ 0 h 80"/>
                <a:gd name="T6" fmla="*/ 6 w 72"/>
                <a:gd name="T7" fmla="*/ 2 h 80"/>
                <a:gd name="T8" fmla="*/ 6 w 72"/>
                <a:gd name="T9" fmla="*/ 3 h 80"/>
                <a:gd name="T10" fmla="*/ 0 w 72"/>
                <a:gd name="T11" fmla="*/ 10 h 80"/>
                <a:gd name="T12" fmla="*/ 0 w 72"/>
                <a:gd name="T13" fmla="*/ 10 h 80"/>
                <a:gd name="T14" fmla="*/ 0 w 72"/>
                <a:gd name="T15" fmla="*/ 18 h 80"/>
                <a:gd name="T16" fmla="*/ 12 w 72"/>
                <a:gd name="T17" fmla="*/ 43 h 80"/>
                <a:gd name="T18" fmla="*/ 24 w 72"/>
                <a:gd name="T19" fmla="*/ 56 h 80"/>
                <a:gd name="T20" fmla="*/ 49 w 72"/>
                <a:gd name="T21" fmla="*/ 77 h 80"/>
                <a:gd name="T22" fmla="*/ 59 w 72"/>
                <a:gd name="T23" fmla="*/ 80 h 80"/>
                <a:gd name="T24" fmla="*/ 65 w 72"/>
                <a:gd name="T25" fmla="*/ 77 h 80"/>
                <a:gd name="T26" fmla="*/ 70 w 72"/>
                <a:gd name="T27" fmla="*/ 70 h 80"/>
                <a:gd name="T28" fmla="*/ 70 w 72"/>
                <a:gd name="T29" fmla="*/ 70 h 80"/>
                <a:gd name="T30" fmla="*/ 70 w 72"/>
                <a:gd name="T31" fmla="*/ 70 h 80"/>
                <a:gd name="T32" fmla="*/ 72 w 72"/>
                <a:gd name="T33" fmla="*/ 62 h 80"/>
                <a:gd name="T34" fmla="*/ 59 w 72"/>
                <a:gd name="T35" fmla="*/ 37 h 80"/>
                <a:gd name="T36" fmla="*/ 48 w 72"/>
                <a:gd name="T37" fmla="*/ 22 h 80"/>
                <a:gd name="T38" fmla="*/ 67 w 72"/>
                <a:gd name="T39" fmla="*/ 66 h 80"/>
                <a:gd name="T40" fmla="*/ 62 w 72"/>
                <a:gd name="T41" fmla="*/ 67 h 80"/>
                <a:gd name="T42" fmla="*/ 44 w 72"/>
                <a:gd name="T43" fmla="*/ 56 h 80"/>
                <a:gd name="T44" fmla="*/ 32 w 72"/>
                <a:gd name="T45" fmla="*/ 45 h 80"/>
                <a:gd name="T46" fmla="*/ 14 w 72"/>
                <a:gd name="T47" fmla="*/ 21 h 80"/>
                <a:gd name="T48" fmla="*/ 9 w 72"/>
                <a:gd name="T49" fmla="*/ 11 h 80"/>
                <a:gd name="T50" fmla="*/ 11 w 72"/>
                <a:gd name="T51" fmla="*/ 6 h 80"/>
                <a:gd name="T52" fmla="*/ 12 w 72"/>
                <a:gd name="T53" fmla="*/ 5 h 80"/>
                <a:gd name="T54" fmla="*/ 22 w 72"/>
                <a:gd name="T55" fmla="*/ 8 h 80"/>
                <a:gd name="T56" fmla="*/ 44 w 72"/>
                <a:gd name="T57" fmla="*/ 26 h 80"/>
                <a:gd name="T58" fmla="*/ 56 w 72"/>
                <a:gd name="T59" fmla="*/ 38 h 80"/>
                <a:gd name="T60" fmla="*/ 64 w 72"/>
                <a:gd name="T61" fmla="*/ 51 h 80"/>
                <a:gd name="T62" fmla="*/ 67 w 72"/>
                <a:gd name="T63" fmla="*/ 64 h 80"/>
                <a:gd name="T64" fmla="*/ 67 w 72"/>
                <a:gd name="T65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0">
                  <a:moveTo>
                    <a:pt x="48" y="22"/>
                  </a:moveTo>
                  <a:lnTo>
                    <a:pt x="48" y="22"/>
                  </a:lnTo>
                  <a:lnTo>
                    <a:pt x="33" y="11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9"/>
                  </a:lnTo>
                  <a:lnTo>
                    <a:pt x="12" y="43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6" y="69"/>
                  </a:lnTo>
                  <a:lnTo>
                    <a:pt x="49" y="77"/>
                  </a:lnTo>
                  <a:lnTo>
                    <a:pt x="54" y="78"/>
                  </a:lnTo>
                  <a:lnTo>
                    <a:pt x="59" y="80"/>
                  </a:lnTo>
                  <a:lnTo>
                    <a:pt x="62" y="78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67" y="51"/>
                  </a:lnTo>
                  <a:lnTo>
                    <a:pt x="59" y="37"/>
                  </a:ln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67" y="66"/>
                  </a:moveTo>
                  <a:lnTo>
                    <a:pt x="67" y="66"/>
                  </a:lnTo>
                  <a:lnTo>
                    <a:pt x="65" y="66"/>
                  </a:lnTo>
                  <a:lnTo>
                    <a:pt x="62" y="67"/>
                  </a:lnTo>
                  <a:lnTo>
                    <a:pt x="54" y="64"/>
                  </a:lnTo>
                  <a:lnTo>
                    <a:pt x="44" y="5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0" y="3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22" y="8"/>
                  </a:lnTo>
                  <a:lnTo>
                    <a:pt x="33" y="1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56" y="38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7" y="61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7" y="66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7617245" y="5751676"/>
              <a:ext cx="93519" cy="83127"/>
            </a:xfrm>
            <a:custGeom>
              <a:avLst/>
              <a:gdLst>
                <a:gd name="T0" fmla="*/ 78 w 81"/>
                <a:gd name="T1" fmla="*/ 6 h 72"/>
                <a:gd name="T2" fmla="*/ 72 w 81"/>
                <a:gd name="T3" fmla="*/ 2 h 72"/>
                <a:gd name="T4" fmla="*/ 72 w 81"/>
                <a:gd name="T5" fmla="*/ 2 h 72"/>
                <a:gd name="T6" fmla="*/ 67 w 81"/>
                <a:gd name="T7" fmla="*/ 0 h 72"/>
                <a:gd name="T8" fmla="*/ 51 w 81"/>
                <a:gd name="T9" fmla="*/ 5 h 72"/>
                <a:gd name="T10" fmla="*/ 24 w 81"/>
                <a:gd name="T11" fmla="*/ 24 h 72"/>
                <a:gd name="T12" fmla="*/ 11 w 81"/>
                <a:gd name="T13" fmla="*/ 37 h 72"/>
                <a:gd name="T14" fmla="*/ 1 w 81"/>
                <a:gd name="T15" fmla="*/ 54 h 72"/>
                <a:gd name="T16" fmla="*/ 1 w 81"/>
                <a:gd name="T17" fmla="*/ 62 h 72"/>
                <a:gd name="T18" fmla="*/ 3 w 81"/>
                <a:gd name="T19" fmla="*/ 66 h 72"/>
                <a:gd name="T20" fmla="*/ 3 w 81"/>
                <a:gd name="T21" fmla="*/ 66 h 72"/>
                <a:gd name="T22" fmla="*/ 9 w 81"/>
                <a:gd name="T23" fmla="*/ 70 h 72"/>
                <a:gd name="T24" fmla="*/ 14 w 81"/>
                <a:gd name="T25" fmla="*/ 72 h 72"/>
                <a:gd name="T26" fmla="*/ 30 w 81"/>
                <a:gd name="T27" fmla="*/ 67 h 72"/>
                <a:gd name="T28" fmla="*/ 57 w 81"/>
                <a:gd name="T29" fmla="*/ 48 h 72"/>
                <a:gd name="T30" fmla="*/ 70 w 81"/>
                <a:gd name="T31" fmla="*/ 35 h 72"/>
                <a:gd name="T32" fmla="*/ 80 w 81"/>
                <a:gd name="T33" fmla="*/ 18 h 72"/>
                <a:gd name="T34" fmla="*/ 80 w 81"/>
                <a:gd name="T35" fmla="*/ 10 h 72"/>
                <a:gd name="T36" fmla="*/ 78 w 81"/>
                <a:gd name="T37" fmla="*/ 6 h 72"/>
                <a:gd name="T38" fmla="*/ 46 w 81"/>
                <a:gd name="T39" fmla="*/ 40 h 72"/>
                <a:gd name="T40" fmla="*/ 20 w 81"/>
                <a:gd name="T41" fmla="*/ 58 h 72"/>
                <a:gd name="T42" fmla="*/ 11 w 81"/>
                <a:gd name="T43" fmla="*/ 61 h 72"/>
                <a:gd name="T44" fmla="*/ 6 w 81"/>
                <a:gd name="T45" fmla="*/ 61 h 72"/>
                <a:gd name="T46" fmla="*/ 4 w 81"/>
                <a:gd name="T47" fmla="*/ 59 h 72"/>
                <a:gd name="T48" fmla="*/ 8 w 81"/>
                <a:gd name="T49" fmla="*/ 48 h 72"/>
                <a:gd name="T50" fmla="*/ 27 w 81"/>
                <a:gd name="T51" fmla="*/ 26 h 72"/>
                <a:gd name="T52" fmla="*/ 40 w 81"/>
                <a:gd name="T53" fmla="*/ 14 h 72"/>
                <a:gd name="T54" fmla="*/ 52 w 81"/>
                <a:gd name="T55" fmla="*/ 8 h 72"/>
                <a:gd name="T56" fmla="*/ 64 w 81"/>
                <a:gd name="T57" fmla="*/ 5 h 72"/>
                <a:gd name="T58" fmla="*/ 67 w 81"/>
                <a:gd name="T59" fmla="*/ 5 h 72"/>
                <a:gd name="T60" fmla="*/ 67 w 81"/>
                <a:gd name="T61" fmla="*/ 8 h 72"/>
                <a:gd name="T62" fmla="*/ 57 w 81"/>
                <a:gd name="T63" fmla="*/ 27 h 72"/>
                <a:gd name="T64" fmla="*/ 46 w 81"/>
                <a:gd name="T6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2">
                  <a:moveTo>
                    <a:pt x="78" y="6"/>
                  </a:moveTo>
                  <a:lnTo>
                    <a:pt x="78" y="6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51" y="5"/>
                  </a:lnTo>
                  <a:lnTo>
                    <a:pt x="38" y="1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1" y="37"/>
                  </a:lnTo>
                  <a:lnTo>
                    <a:pt x="3" y="50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4" y="72"/>
                  </a:lnTo>
                  <a:lnTo>
                    <a:pt x="17" y="70"/>
                  </a:lnTo>
                  <a:lnTo>
                    <a:pt x="30" y="67"/>
                  </a:lnTo>
                  <a:lnTo>
                    <a:pt x="43" y="5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70" y="35"/>
                  </a:lnTo>
                  <a:lnTo>
                    <a:pt x="78" y="22"/>
                  </a:lnTo>
                  <a:lnTo>
                    <a:pt x="80" y="18"/>
                  </a:lnTo>
                  <a:lnTo>
                    <a:pt x="81" y="13"/>
                  </a:lnTo>
                  <a:lnTo>
                    <a:pt x="80" y="10"/>
                  </a:lnTo>
                  <a:lnTo>
                    <a:pt x="78" y="6"/>
                  </a:lnTo>
                  <a:lnTo>
                    <a:pt x="78" y="6"/>
                  </a:lnTo>
                  <a:close/>
                  <a:moveTo>
                    <a:pt x="46" y="40"/>
                  </a:moveTo>
                  <a:lnTo>
                    <a:pt x="46" y="40"/>
                  </a:lnTo>
                  <a:lnTo>
                    <a:pt x="33" y="5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1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8" y="48"/>
                  </a:lnTo>
                  <a:lnTo>
                    <a:pt x="16" y="38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40" y="1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5" y="16"/>
                  </a:lnTo>
                  <a:lnTo>
                    <a:pt x="57" y="27"/>
                  </a:lnTo>
                  <a:lnTo>
                    <a:pt x="46" y="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7537581" y="5770148"/>
              <a:ext cx="51955" cy="98137"/>
            </a:xfrm>
            <a:custGeom>
              <a:avLst/>
              <a:gdLst>
                <a:gd name="T0" fmla="*/ 45 w 45"/>
                <a:gd name="T1" fmla="*/ 42 h 85"/>
                <a:gd name="T2" fmla="*/ 37 w 45"/>
                <a:gd name="T3" fmla="*/ 11 h 85"/>
                <a:gd name="T4" fmla="*/ 29 w 45"/>
                <a:gd name="T5" fmla="*/ 0 h 85"/>
                <a:gd name="T6" fmla="*/ 24 w 45"/>
                <a:gd name="T7" fmla="*/ 0 h 85"/>
                <a:gd name="T8" fmla="*/ 14 w 45"/>
                <a:gd name="T9" fmla="*/ 0 h 85"/>
                <a:gd name="T10" fmla="*/ 14 w 45"/>
                <a:gd name="T11" fmla="*/ 0 h 85"/>
                <a:gd name="T12" fmla="*/ 11 w 45"/>
                <a:gd name="T13" fmla="*/ 2 h 85"/>
                <a:gd name="T14" fmla="*/ 5 w 45"/>
                <a:gd name="T15" fmla="*/ 8 h 85"/>
                <a:gd name="T16" fmla="*/ 0 w 45"/>
                <a:gd name="T17" fmla="*/ 26 h 85"/>
                <a:gd name="T18" fmla="*/ 0 w 45"/>
                <a:gd name="T19" fmla="*/ 43 h 85"/>
                <a:gd name="T20" fmla="*/ 6 w 45"/>
                <a:gd name="T21" fmla="*/ 72 h 85"/>
                <a:gd name="T22" fmla="*/ 13 w 45"/>
                <a:gd name="T23" fmla="*/ 82 h 85"/>
                <a:gd name="T24" fmla="*/ 19 w 45"/>
                <a:gd name="T25" fmla="*/ 85 h 85"/>
                <a:gd name="T26" fmla="*/ 21 w 45"/>
                <a:gd name="T27" fmla="*/ 85 h 85"/>
                <a:gd name="T28" fmla="*/ 30 w 45"/>
                <a:gd name="T29" fmla="*/ 83 h 85"/>
                <a:gd name="T30" fmla="*/ 30 w 45"/>
                <a:gd name="T31" fmla="*/ 83 h 85"/>
                <a:gd name="T32" fmla="*/ 37 w 45"/>
                <a:gd name="T33" fmla="*/ 80 h 85"/>
                <a:gd name="T34" fmla="*/ 42 w 45"/>
                <a:gd name="T35" fmla="*/ 70 h 85"/>
                <a:gd name="T36" fmla="*/ 45 w 45"/>
                <a:gd name="T37" fmla="*/ 42 h 85"/>
                <a:gd name="T38" fmla="*/ 19 w 45"/>
                <a:gd name="T39" fmla="*/ 78 h 85"/>
                <a:gd name="T40" fmla="*/ 16 w 45"/>
                <a:gd name="T41" fmla="*/ 78 h 85"/>
                <a:gd name="T42" fmla="*/ 10 w 45"/>
                <a:gd name="T43" fmla="*/ 69 h 85"/>
                <a:gd name="T44" fmla="*/ 3 w 45"/>
                <a:gd name="T45" fmla="*/ 43 h 85"/>
                <a:gd name="T46" fmla="*/ 3 w 45"/>
                <a:gd name="T47" fmla="*/ 27 h 85"/>
                <a:gd name="T48" fmla="*/ 6 w 45"/>
                <a:gd name="T49" fmla="*/ 16 h 85"/>
                <a:gd name="T50" fmla="*/ 13 w 45"/>
                <a:gd name="T51" fmla="*/ 5 h 85"/>
                <a:gd name="T52" fmla="*/ 14 w 45"/>
                <a:gd name="T53" fmla="*/ 5 h 85"/>
                <a:gd name="T54" fmla="*/ 19 w 45"/>
                <a:gd name="T55" fmla="*/ 6 h 85"/>
                <a:gd name="T56" fmla="*/ 27 w 45"/>
                <a:gd name="T57" fmla="*/ 26 h 85"/>
                <a:gd name="T58" fmla="*/ 29 w 45"/>
                <a:gd name="T59" fmla="*/ 42 h 85"/>
                <a:gd name="T60" fmla="*/ 26 w 45"/>
                <a:gd name="T61" fmla="*/ 69 h 85"/>
                <a:gd name="T62" fmla="*/ 22 w 45"/>
                <a:gd name="T63" fmla="*/ 77 h 85"/>
                <a:gd name="T64" fmla="*/ 19 w 45"/>
                <a:gd name="T65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5">
                  <a:moveTo>
                    <a:pt x="45" y="42"/>
                  </a:moveTo>
                  <a:lnTo>
                    <a:pt x="45" y="42"/>
                  </a:lnTo>
                  <a:lnTo>
                    <a:pt x="42" y="24"/>
                  </a:lnTo>
                  <a:lnTo>
                    <a:pt x="37" y="11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8"/>
                  </a:lnTo>
                  <a:lnTo>
                    <a:pt x="3" y="13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6" y="72"/>
                  </a:lnTo>
                  <a:lnTo>
                    <a:pt x="10" y="77"/>
                  </a:lnTo>
                  <a:lnTo>
                    <a:pt x="13" y="82"/>
                  </a:lnTo>
                  <a:lnTo>
                    <a:pt x="16" y="83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80"/>
                  </a:lnTo>
                  <a:lnTo>
                    <a:pt x="38" y="75"/>
                  </a:lnTo>
                  <a:lnTo>
                    <a:pt x="42" y="70"/>
                  </a:lnTo>
                  <a:lnTo>
                    <a:pt x="45" y="58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19" y="78"/>
                  </a:moveTo>
                  <a:lnTo>
                    <a:pt x="19" y="78"/>
                  </a:lnTo>
                  <a:lnTo>
                    <a:pt x="16" y="78"/>
                  </a:lnTo>
                  <a:lnTo>
                    <a:pt x="14" y="77"/>
                  </a:lnTo>
                  <a:lnTo>
                    <a:pt x="10" y="69"/>
                  </a:lnTo>
                  <a:lnTo>
                    <a:pt x="6" y="58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2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2" y="14"/>
                  </a:lnTo>
                  <a:lnTo>
                    <a:pt x="27" y="2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56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2" y="77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8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7420973" y="5749367"/>
              <a:ext cx="116609" cy="57727"/>
            </a:xfrm>
            <a:custGeom>
              <a:avLst/>
              <a:gdLst>
                <a:gd name="T0" fmla="*/ 99 w 101"/>
                <a:gd name="T1" fmla="*/ 13 h 50"/>
                <a:gd name="T2" fmla="*/ 99 w 101"/>
                <a:gd name="T3" fmla="*/ 13 h 50"/>
                <a:gd name="T4" fmla="*/ 96 w 101"/>
                <a:gd name="T5" fmla="*/ 5 h 50"/>
                <a:gd name="T6" fmla="*/ 96 w 101"/>
                <a:gd name="T7" fmla="*/ 5 h 50"/>
                <a:gd name="T8" fmla="*/ 96 w 101"/>
                <a:gd name="T9" fmla="*/ 5 h 50"/>
                <a:gd name="T10" fmla="*/ 96 w 101"/>
                <a:gd name="T11" fmla="*/ 5 h 50"/>
                <a:gd name="T12" fmla="*/ 96 w 101"/>
                <a:gd name="T13" fmla="*/ 5 h 50"/>
                <a:gd name="T14" fmla="*/ 95 w 101"/>
                <a:gd name="T15" fmla="*/ 4 h 50"/>
                <a:gd name="T16" fmla="*/ 90 w 101"/>
                <a:gd name="T17" fmla="*/ 2 h 50"/>
                <a:gd name="T18" fmla="*/ 77 w 101"/>
                <a:gd name="T19" fmla="*/ 0 h 50"/>
                <a:gd name="T20" fmla="*/ 61 w 101"/>
                <a:gd name="T21" fmla="*/ 4 h 50"/>
                <a:gd name="T22" fmla="*/ 42 w 101"/>
                <a:gd name="T23" fmla="*/ 8 h 50"/>
                <a:gd name="T24" fmla="*/ 42 w 101"/>
                <a:gd name="T25" fmla="*/ 8 h 50"/>
                <a:gd name="T26" fmla="*/ 23 w 101"/>
                <a:gd name="T27" fmla="*/ 16 h 50"/>
                <a:gd name="T28" fmla="*/ 10 w 101"/>
                <a:gd name="T29" fmla="*/ 24 h 50"/>
                <a:gd name="T30" fmla="*/ 2 w 101"/>
                <a:gd name="T31" fmla="*/ 31 h 50"/>
                <a:gd name="T32" fmla="*/ 0 w 101"/>
                <a:gd name="T33" fmla="*/ 36 h 50"/>
                <a:gd name="T34" fmla="*/ 0 w 101"/>
                <a:gd name="T35" fmla="*/ 37 h 50"/>
                <a:gd name="T36" fmla="*/ 0 w 101"/>
                <a:gd name="T37" fmla="*/ 37 h 50"/>
                <a:gd name="T38" fmla="*/ 0 w 101"/>
                <a:gd name="T39" fmla="*/ 39 h 50"/>
                <a:gd name="T40" fmla="*/ 0 w 101"/>
                <a:gd name="T41" fmla="*/ 39 h 50"/>
                <a:gd name="T42" fmla="*/ 3 w 101"/>
                <a:gd name="T43" fmla="*/ 45 h 50"/>
                <a:gd name="T44" fmla="*/ 3 w 101"/>
                <a:gd name="T45" fmla="*/ 45 h 50"/>
                <a:gd name="T46" fmla="*/ 3 w 101"/>
                <a:gd name="T47" fmla="*/ 45 h 50"/>
                <a:gd name="T48" fmla="*/ 7 w 101"/>
                <a:gd name="T49" fmla="*/ 47 h 50"/>
                <a:gd name="T50" fmla="*/ 10 w 101"/>
                <a:gd name="T51" fmla="*/ 48 h 50"/>
                <a:gd name="T52" fmla="*/ 23 w 101"/>
                <a:gd name="T53" fmla="*/ 50 h 50"/>
                <a:gd name="T54" fmla="*/ 40 w 101"/>
                <a:gd name="T55" fmla="*/ 47 h 50"/>
                <a:gd name="T56" fmla="*/ 59 w 101"/>
                <a:gd name="T57" fmla="*/ 42 h 50"/>
                <a:gd name="T58" fmla="*/ 59 w 101"/>
                <a:gd name="T59" fmla="*/ 42 h 50"/>
                <a:gd name="T60" fmla="*/ 77 w 101"/>
                <a:gd name="T61" fmla="*/ 34 h 50"/>
                <a:gd name="T62" fmla="*/ 90 w 101"/>
                <a:gd name="T63" fmla="*/ 28 h 50"/>
                <a:gd name="T64" fmla="*/ 99 w 101"/>
                <a:gd name="T65" fmla="*/ 20 h 50"/>
                <a:gd name="T66" fmla="*/ 101 w 101"/>
                <a:gd name="T67" fmla="*/ 16 h 50"/>
                <a:gd name="T68" fmla="*/ 99 w 101"/>
                <a:gd name="T69" fmla="*/ 13 h 50"/>
                <a:gd name="T70" fmla="*/ 99 w 101"/>
                <a:gd name="T71" fmla="*/ 13 h 50"/>
                <a:gd name="T72" fmla="*/ 53 w 101"/>
                <a:gd name="T73" fmla="*/ 31 h 50"/>
                <a:gd name="T74" fmla="*/ 53 w 101"/>
                <a:gd name="T75" fmla="*/ 31 h 50"/>
                <a:gd name="T76" fmla="*/ 34 w 101"/>
                <a:gd name="T77" fmla="*/ 36 h 50"/>
                <a:gd name="T78" fmla="*/ 18 w 101"/>
                <a:gd name="T79" fmla="*/ 37 h 50"/>
                <a:gd name="T80" fmla="*/ 18 w 101"/>
                <a:gd name="T81" fmla="*/ 37 h 50"/>
                <a:gd name="T82" fmla="*/ 10 w 101"/>
                <a:gd name="T83" fmla="*/ 37 h 50"/>
                <a:gd name="T84" fmla="*/ 5 w 101"/>
                <a:gd name="T85" fmla="*/ 36 h 50"/>
                <a:gd name="T86" fmla="*/ 5 w 101"/>
                <a:gd name="T87" fmla="*/ 36 h 50"/>
                <a:gd name="T88" fmla="*/ 5 w 101"/>
                <a:gd name="T89" fmla="*/ 34 h 50"/>
                <a:gd name="T90" fmla="*/ 7 w 101"/>
                <a:gd name="T91" fmla="*/ 31 h 50"/>
                <a:gd name="T92" fmla="*/ 15 w 101"/>
                <a:gd name="T93" fmla="*/ 24 h 50"/>
                <a:gd name="T94" fmla="*/ 26 w 101"/>
                <a:gd name="T95" fmla="*/ 18 h 50"/>
                <a:gd name="T96" fmla="*/ 43 w 101"/>
                <a:gd name="T97" fmla="*/ 12 h 50"/>
                <a:gd name="T98" fmla="*/ 43 w 101"/>
                <a:gd name="T99" fmla="*/ 12 h 50"/>
                <a:gd name="T100" fmla="*/ 63 w 101"/>
                <a:gd name="T101" fmla="*/ 7 h 50"/>
                <a:gd name="T102" fmla="*/ 79 w 101"/>
                <a:gd name="T103" fmla="*/ 4 h 50"/>
                <a:gd name="T104" fmla="*/ 79 w 101"/>
                <a:gd name="T105" fmla="*/ 4 h 50"/>
                <a:gd name="T106" fmla="*/ 87 w 101"/>
                <a:gd name="T107" fmla="*/ 5 h 50"/>
                <a:gd name="T108" fmla="*/ 90 w 101"/>
                <a:gd name="T109" fmla="*/ 7 h 50"/>
                <a:gd name="T110" fmla="*/ 90 w 101"/>
                <a:gd name="T111" fmla="*/ 7 h 50"/>
                <a:gd name="T112" fmla="*/ 90 w 101"/>
                <a:gd name="T113" fmla="*/ 8 h 50"/>
                <a:gd name="T114" fmla="*/ 90 w 101"/>
                <a:gd name="T115" fmla="*/ 12 h 50"/>
                <a:gd name="T116" fmla="*/ 82 w 101"/>
                <a:gd name="T117" fmla="*/ 16 h 50"/>
                <a:gd name="T118" fmla="*/ 71 w 101"/>
                <a:gd name="T119" fmla="*/ 24 h 50"/>
                <a:gd name="T120" fmla="*/ 53 w 101"/>
                <a:gd name="T121" fmla="*/ 31 h 50"/>
                <a:gd name="T122" fmla="*/ 53 w 101"/>
                <a:gd name="T12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" h="50">
                  <a:moveTo>
                    <a:pt x="99" y="13"/>
                  </a:moveTo>
                  <a:lnTo>
                    <a:pt x="99" y="13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4"/>
                  </a:lnTo>
                  <a:lnTo>
                    <a:pt x="90" y="2"/>
                  </a:lnTo>
                  <a:lnTo>
                    <a:pt x="77" y="0"/>
                  </a:lnTo>
                  <a:lnTo>
                    <a:pt x="61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23" y="16"/>
                  </a:lnTo>
                  <a:lnTo>
                    <a:pt x="10" y="24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0" y="48"/>
                  </a:lnTo>
                  <a:lnTo>
                    <a:pt x="23" y="50"/>
                  </a:lnTo>
                  <a:lnTo>
                    <a:pt x="40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77" y="34"/>
                  </a:lnTo>
                  <a:lnTo>
                    <a:pt x="90" y="28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9" y="13"/>
                  </a:lnTo>
                  <a:lnTo>
                    <a:pt x="99" y="13"/>
                  </a:lnTo>
                  <a:close/>
                  <a:moveTo>
                    <a:pt x="53" y="31"/>
                  </a:moveTo>
                  <a:lnTo>
                    <a:pt x="53" y="31"/>
                  </a:lnTo>
                  <a:lnTo>
                    <a:pt x="34" y="36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0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7" y="31"/>
                  </a:lnTo>
                  <a:lnTo>
                    <a:pt x="15" y="24"/>
                  </a:lnTo>
                  <a:lnTo>
                    <a:pt x="26" y="18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63" y="7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82" y="16"/>
                  </a:lnTo>
                  <a:lnTo>
                    <a:pt x="71" y="24"/>
                  </a:lnTo>
                  <a:lnTo>
                    <a:pt x="53" y="31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7571064" y="5662776"/>
              <a:ext cx="92364" cy="83127"/>
            </a:xfrm>
            <a:custGeom>
              <a:avLst/>
              <a:gdLst>
                <a:gd name="T0" fmla="*/ 78 w 80"/>
                <a:gd name="T1" fmla="*/ 7 h 72"/>
                <a:gd name="T2" fmla="*/ 70 w 80"/>
                <a:gd name="T3" fmla="*/ 2 h 72"/>
                <a:gd name="T4" fmla="*/ 70 w 80"/>
                <a:gd name="T5" fmla="*/ 2 h 72"/>
                <a:gd name="T6" fmla="*/ 67 w 80"/>
                <a:gd name="T7" fmla="*/ 0 h 72"/>
                <a:gd name="T8" fmla="*/ 51 w 80"/>
                <a:gd name="T9" fmla="*/ 5 h 72"/>
                <a:gd name="T10" fmla="*/ 24 w 80"/>
                <a:gd name="T11" fmla="*/ 24 h 72"/>
                <a:gd name="T12" fmla="*/ 11 w 80"/>
                <a:gd name="T13" fmla="*/ 39 h 72"/>
                <a:gd name="T14" fmla="*/ 1 w 80"/>
                <a:gd name="T15" fmla="*/ 56 h 72"/>
                <a:gd name="T16" fmla="*/ 1 w 80"/>
                <a:gd name="T17" fmla="*/ 64 h 72"/>
                <a:gd name="T18" fmla="*/ 3 w 80"/>
                <a:gd name="T19" fmla="*/ 66 h 72"/>
                <a:gd name="T20" fmla="*/ 3 w 80"/>
                <a:gd name="T21" fmla="*/ 66 h 72"/>
                <a:gd name="T22" fmla="*/ 11 w 80"/>
                <a:gd name="T23" fmla="*/ 72 h 72"/>
                <a:gd name="T24" fmla="*/ 14 w 80"/>
                <a:gd name="T25" fmla="*/ 72 h 72"/>
                <a:gd name="T26" fmla="*/ 30 w 80"/>
                <a:gd name="T27" fmla="*/ 69 h 72"/>
                <a:gd name="T28" fmla="*/ 57 w 80"/>
                <a:gd name="T29" fmla="*/ 48 h 72"/>
                <a:gd name="T30" fmla="*/ 70 w 80"/>
                <a:gd name="T31" fmla="*/ 35 h 72"/>
                <a:gd name="T32" fmla="*/ 80 w 80"/>
                <a:gd name="T33" fmla="*/ 18 h 72"/>
                <a:gd name="T34" fmla="*/ 80 w 80"/>
                <a:gd name="T35" fmla="*/ 10 h 72"/>
                <a:gd name="T36" fmla="*/ 78 w 80"/>
                <a:gd name="T37" fmla="*/ 7 h 72"/>
                <a:gd name="T38" fmla="*/ 46 w 80"/>
                <a:gd name="T39" fmla="*/ 40 h 72"/>
                <a:gd name="T40" fmla="*/ 21 w 80"/>
                <a:gd name="T41" fmla="*/ 58 h 72"/>
                <a:gd name="T42" fmla="*/ 13 w 80"/>
                <a:gd name="T43" fmla="*/ 63 h 72"/>
                <a:gd name="T44" fmla="*/ 6 w 80"/>
                <a:gd name="T45" fmla="*/ 61 h 72"/>
                <a:gd name="T46" fmla="*/ 6 w 80"/>
                <a:gd name="T47" fmla="*/ 59 h 72"/>
                <a:gd name="T48" fmla="*/ 8 w 80"/>
                <a:gd name="T49" fmla="*/ 50 h 72"/>
                <a:gd name="T50" fmla="*/ 27 w 80"/>
                <a:gd name="T51" fmla="*/ 27 h 72"/>
                <a:gd name="T52" fmla="*/ 40 w 80"/>
                <a:gd name="T53" fmla="*/ 16 h 72"/>
                <a:gd name="T54" fmla="*/ 51 w 80"/>
                <a:gd name="T55" fmla="*/ 8 h 72"/>
                <a:gd name="T56" fmla="*/ 64 w 80"/>
                <a:gd name="T57" fmla="*/ 5 h 72"/>
                <a:gd name="T58" fmla="*/ 65 w 80"/>
                <a:gd name="T59" fmla="*/ 5 h 72"/>
                <a:gd name="T60" fmla="*/ 67 w 80"/>
                <a:gd name="T61" fmla="*/ 10 h 72"/>
                <a:gd name="T62" fmla="*/ 57 w 80"/>
                <a:gd name="T63" fmla="*/ 27 h 72"/>
                <a:gd name="T64" fmla="*/ 46 w 80"/>
                <a:gd name="T65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2">
                  <a:moveTo>
                    <a:pt x="78" y="7"/>
                  </a:moveTo>
                  <a:lnTo>
                    <a:pt x="78" y="7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1" y="5"/>
                  </a:lnTo>
                  <a:lnTo>
                    <a:pt x="38" y="1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1" y="39"/>
                  </a:lnTo>
                  <a:lnTo>
                    <a:pt x="3" y="50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4" y="72"/>
                  </a:lnTo>
                  <a:lnTo>
                    <a:pt x="19" y="72"/>
                  </a:lnTo>
                  <a:lnTo>
                    <a:pt x="30" y="69"/>
                  </a:lnTo>
                  <a:lnTo>
                    <a:pt x="43" y="59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70" y="35"/>
                  </a:lnTo>
                  <a:lnTo>
                    <a:pt x="76" y="23"/>
                  </a:lnTo>
                  <a:lnTo>
                    <a:pt x="80" y="18"/>
                  </a:lnTo>
                  <a:lnTo>
                    <a:pt x="80" y="13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8" y="7"/>
                  </a:lnTo>
                  <a:close/>
                  <a:moveTo>
                    <a:pt x="46" y="40"/>
                  </a:moveTo>
                  <a:lnTo>
                    <a:pt x="46" y="40"/>
                  </a:lnTo>
                  <a:lnTo>
                    <a:pt x="33" y="51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3" y="63"/>
                  </a:lnTo>
                  <a:lnTo>
                    <a:pt x="9" y="63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5" y="58"/>
                  </a:lnTo>
                  <a:lnTo>
                    <a:pt x="8" y="50"/>
                  </a:lnTo>
                  <a:lnTo>
                    <a:pt x="16" y="3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40" y="16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60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7" y="7"/>
                  </a:lnTo>
                  <a:lnTo>
                    <a:pt x="67" y="10"/>
                  </a:lnTo>
                  <a:lnTo>
                    <a:pt x="64" y="18"/>
                  </a:lnTo>
                  <a:lnTo>
                    <a:pt x="57" y="27"/>
                  </a:lnTo>
                  <a:lnTo>
                    <a:pt x="46" y="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7768490" y="5875212"/>
              <a:ext cx="83127" cy="94673"/>
            </a:xfrm>
            <a:custGeom>
              <a:avLst/>
              <a:gdLst>
                <a:gd name="T0" fmla="*/ 48 w 72"/>
                <a:gd name="T1" fmla="*/ 24 h 82"/>
                <a:gd name="T2" fmla="*/ 22 w 72"/>
                <a:gd name="T3" fmla="*/ 3 h 82"/>
                <a:gd name="T4" fmla="*/ 13 w 72"/>
                <a:gd name="T5" fmla="*/ 0 h 82"/>
                <a:gd name="T6" fmla="*/ 6 w 72"/>
                <a:gd name="T7" fmla="*/ 3 h 82"/>
                <a:gd name="T8" fmla="*/ 6 w 72"/>
                <a:gd name="T9" fmla="*/ 3 h 82"/>
                <a:gd name="T10" fmla="*/ 1 w 72"/>
                <a:gd name="T11" fmla="*/ 11 h 82"/>
                <a:gd name="T12" fmla="*/ 1 w 72"/>
                <a:gd name="T13" fmla="*/ 11 h 82"/>
                <a:gd name="T14" fmla="*/ 0 w 72"/>
                <a:gd name="T15" fmla="*/ 19 h 82"/>
                <a:gd name="T16" fmla="*/ 13 w 72"/>
                <a:gd name="T17" fmla="*/ 43 h 82"/>
                <a:gd name="T18" fmla="*/ 24 w 72"/>
                <a:gd name="T19" fmla="*/ 58 h 82"/>
                <a:gd name="T20" fmla="*/ 49 w 72"/>
                <a:gd name="T21" fmla="*/ 79 h 82"/>
                <a:gd name="T22" fmla="*/ 59 w 72"/>
                <a:gd name="T23" fmla="*/ 82 h 82"/>
                <a:gd name="T24" fmla="*/ 65 w 72"/>
                <a:gd name="T25" fmla="*/ 79 h 82"/>
                <a:gd name="T26" fmla="*/ 70 w 72"/>
                <a:gd name="T27" fmla="*/ 72 h 82"/>
                <a:gd name="T28" fmla="*/ 70 w 72"/>
                <a:gd name="T29" fmla="*/ 72 h 82"/>
                <a:gd name="T30" fmla="*/ 70 w 72"/>
                <a:gd name="T31" fmla="*/ 72 h 82"/>
                <a:gd name="T32" fmla="*/ 72 w 72"/>
                <a:gd name="T33" fmla="*/ 64 h 82"/>
                <a:gd name="T34" fmla="*/ 59 w 72"/>
                <a:gd name="T35" fmla="*/ 39 h 82"/>
                <a:gd name="T36" fmla="*/ 48 w 72"/>
                <a:gd name="T37" fmla="*/ 24 h 82"/>
                <a:gd name="T38" fmla="*/ 67 w 72"/>
                <a:gd name="T39" fmla="*/ 67 h 82"/>
                <a:gd name="T40" fmla="*/ 62 w 72"/>
                <a:gd name="T41" fmla="*/ 69 h 82"/>
                <a:gd name="T42" fmla="*/ 45 w 72"/>
                <a:gd name="T43" fmla="*/ 58 h 82"/>
                <a:gd name="T44" fmla="*/ 32 w 72"/>
                <a:gd name="T45" fmla="*/ 47 h 82"/>
                <a:gd name="T46" fmla="*/ 14 w 72"/>
                <a:gd name="T47" fmla="*/ 21 h 82"/>
                <a:gd name="T48" fmla="*/ 11 w 72"/>
                <a:gd name="T49" fmla="*/ 13 h 82"/>
                <a:gd name="T50" fmla="*/ 11 w 72"/>
                <a:gd name="T51" fmla="*/ 7 h 82"/>
                <a:gd name="T52" fmla="*/ 13 w 72"/>
                <a:gd name="T53" fmla="*/ 7 h 82"/>
                <a:gd name="T54" fmla="*/ 24 w 72"/>
                <a:gd name="T55" fmla="*/ 8 h 82"/>
                <a:gd name="T56" fmla="*/ 46 w 72"/>
                <a:gd name="T57" fmla="*/ 27 h 82"/>
                <a:gd name="T58" fmla="*/ 57 w 72"/>
                <a:gd name="T59" fmla="*/ 40 h 82"/>
                <a:gd name="T60" fmla="*/ 64 w 72"/>
                <a:gd name="T61" fmla="*/ 53 h 82"/>
                <a:gd name="T62" fmla="*/ 67 w 72"/>
                <a:gd name="T63" fmla="*/ 66 h 82"/>
                <a:gd name="T64" fmla="*/ 67 w 72"/>
                <a:gd name="T65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2">
                  <a:moveTo>
                    <a:pt x="48" y="24"/>
                  </a:moveTo>
                  <a:lnTo>
                    <a:pt x="48" y="24"/>
                  </a:lnTo>
                  <a:lnTo>
                    <a:pt x="35" y="11"/>
                  </a:lnTo>
                  <a:lnTo>
                    <a:pt x="22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5" y="31"/>
                  </a:lnTo>
                  <a:lnTo>
                    <a:pt x="13" y="4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37" y="71"/>
                  </a:lnTo>
                  <a:lnTo>
                    <a:pt x="49" y="79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2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2" y="69"/>
                  </a:lnTo>
                  <a:lnTo>
                    <a:pt x="72" y="64"/>
                  </a:lnTo>
                  <a:lnTo>
                    <a:pt x="67" y="53"/>
                  </a:lnTo>
                  <a:lnTo>
                    <a:pt x="59" y="39"/>
                  </a:lnTo>
                  <a:lnTo>
                    <a:pt x="48" y="24"/>
                  </a:lnTo>
                  <a:lnTo>
                    <a:pt x="48" y="24"/>
                  </a:lnTo>
                  <a:close/>
                  <a:moveTo>
                    <a:pt x="67" y="67"/>
                  </a:moveTo>
                  <a:lnTo>
                    <a:pt x="67" y="67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56" y="66"/>
                  </a:lnTo>
                  <a:lnTo>
                    <a:pt x="45" y="58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21" y="3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24" y="8"/>
                  </a:lnTo>
                  <a:lnTo>
                    <a:pt x="33" y="16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57" y="40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67" y="67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7472927" y="5151312"/>
              <a:ext cx="94673" cy="48491"/>
            </a:xfrm>
            <a:custGeom>
              <a:avLst/>
              <a:gdLst>
                <a:gd name="T0" fmla="*/ 40 w 82"/>
                <a:gd name="T1" fmla="*/ 3 h 42"/>
                <a:gd name="T2" fmla="*/ 40 w 82"/>
                <a:gd name="T3" fmla="*/ 3 h 42"/>
                <a:gd name="T4" fmla="*/ 26 w 82"/>
                <a:gd name="T5" fmla="*/ 0 h 42"/>
                <a:gd name="T6" fmla="*/ 13 w 82"/>
                <a:gd name="T7" fmla="*/ 0 h 42"/>
                <a:gd name="T8" fmla="*/ 3 w 82"/>
                <a:gd name="T9" fmla="*/ 3 h 42"/>
                <a:gd name="T10" fmla="*/ 2 w 82"/>
                <a:gd name="T11" fmla="*/ 5 h 42"/>
                <a:gd name="T12" fmla="*/ 0 w 82"/>
                <a:gd name="T13" fmla="*/ 8 h 42"/>
                <a:gd name="T14" fmla="*/ 0 w 82"/>
                <a:gd name="T15" fmla="*/ 8 h 42"/>
                <a:gd name="T16" fmla="*/ 0 w 82"/>
                <a:gd name="T17" fmla="*/ 8 h 42"/>
                <a:gd name="T18" fmla="*/ 0 w 82"/>
                <a:gd name="T19" fmla="*/ 8 h 42"/>
                <a:gd name="T20" fmla="*/ 0 w 82"/>
                <a:gd name="T21" fmla="*/ 16 h 42"/>
                <a:gd name="T22" fmla="*/ 0 w 82"/>
                <a:gd name="T23" fmla="*/ 16 h 42"/>
                <a:gd name="T24" fmla="*/ 0 w 82"/>
                <a:gd name="T25" fmla="*/ 16 h 42"/>
                <a:gd name="T26" fmla="*/ 2 w 82"/>
                <a:gd name="T27" fmla="*/ 19 h 42"/>
                <a:gd name="T28" fmla="*/ 3 w 82"/>
                <a:gd name="T29" fmla="*/ 23 h 42"/>
                <a:gd name="T30" fmla="*/ 13 w 82"/>
                <a:gd name="T31" fmla="*/ 29 h 42"/>
                <a:gd name="T32" fmla="*/ 24 w 82"/>
                <a:gd name="T33" fmla="*/ 34 h 42"/>
                <a:gd name="T34" fmla="*/ 40 w 82"/>
                <a:gd name="T35" fmla="*/ 39 h 42"/>
                <a:gd name="T36" fmla="*/ 40 w 82"/>
                <a:gd name="T37" fmla="*/ 39 h 42"/>
                <a:gd name="T38" fmla="*/ 56 w 82"/>
                <a:gd name="T39" fmla="*/ 42 h 42"/>
                <a:gd name="T40" fmla="*/ 69 w 82"/>
                <a:gd name="T41" fmla="*/ 42 h 42"/>
                <a:gd name="T42" fmla="*/ 77 w 82"/>
                <a:gd name="T43" fmla="*/ 39 h 42"/>
                <a:gd name="T44" fmla="*/ 80 w 82"/>
                <a:gd name="T45" fmla="*/ 37 h 42"/>
                <a:gd name="T46" fmla="*/ 80 w 82"/>
                <a:gd name="T47" fmla="*/ 34 h 42"/>
                <a:gd name="T48" fmla="*/ 80 w 82"/>
                <a:gd name="T49" fmla="*/ 34 h 42"/>
                <a:gd name="T50" fmla="*/ 82 w 82"/>
                <a:gd name="T51" fmla="*/ 26 h 42"/>
                <a:gd name="T52" fmla="*/ 82 w 82"/>
                <a:gd name="T53" fmla="*/ 26 h 42"/>
                <a:gd name="T54" fmla="*/ 82 w 82"/>
                <a:gd name="T55" fmla="*/ 26 h 42"/>
                <a:gd name="T56" fmla="*/ 82 w 82"/>
                <a:gd name="T57" fmla="*/ 26 h 42"/>
                <a:gd name="T58" fmla="*/ 82 w 82"/>
                <a:gd name="T59" fmla="*/ 26 h 42"/>
                <a:gd name="T60" fmla="*/ 80 w 82"/>
                <a:gd name="T61" fmla="*/ 23 h 42"/>
                <a:gd name="T62" fmla="*/ 78 w 82"/>
                <a:gd name="T63" fmla="*/ 19 h 42"/>
                <a:gd name="T64" fmla="*/ 69 w 82"/>
                <a:gd name="T65" fmla="*/ 13 h 42"/>
                <a:gd name="T66" fmla="*/ 56 w 82"/>
                <a:gd name="T67" fmla="*/ 7 h 42"/>
                <a:gd name="T68" fmla="*/ 40 w 82"/>
                <a:gd name="T69" fmla="*/ 3 h 42"/>
                <a:gd name="T70" fmla="*/ 40 w 82"/>
                <a:gd name="T71" fmla="*/ 3 h 42"/>
                <a:gd name="T72" fmla="*/ 77 w 82"/>
                <a:gd name="T73" fmla="*/ 24 h 42"/>
                <a:gd name="T74" fmla="*/ 77 w 82"/>
                <a:gd name="T75" fmla="*/ 24 h 42"/>
                <a:gd name="T76" fmla="*/ 75 w 82"/>
                <a:gd name="T77" fmla="*/ 26 h 42"/>
                <a:gd name="T78" fmla="*/ 74 w 82"/>
                <a:gd name="T79" fmla="*/ 27 h 42"/>
                <a:gd name="T80" fmla="*/ 67 w 82"/>
                <a:gd name="T81" fmla="*/ 29 h 42"/>
                <a:gd name="T82" fmla="*/ 56 w 82"/>
                <a:gd name="T83" fmla="*/ 29 h 42"/>
                <a:gd name="T84" fmla="*/ 42 w 82"/>
                <a:gd name="T85" fmla="*/ 27 h 42"/>
                <a:gd name="T86" fmla="*/ 42 w 82"/>
                <a:gd name="T87" fmla="*/ 27 h 42"/>
                <a:gd name="T88" fmla="*/ 26 w 82"/>
                <a:gd name="T89" fmla="*/ 23 h 42"/>
                <a:gd name="T90" fmla="*/ 14 w 82"/>
                <a:gd name="T91" fmla="*/ 18 h 42"/>
                <a:gd name="T92" fmla="*/ 14 w 82"/>
                <a:gd name="T93" fmla="*/ 18 h 42"/>
                <a:gd name="T94" fmla="*/ 8 w 82"/>
                <a:gd name="T95" fmla="*/ 11 h 42"/>
                <a:gd name="T96" fmla="*/ 5 w 82"/>
                <a:gd name="T97" fmla="*/ 8 h 42"/>
                <a:gd name="T98" fmla="*/ 5 w 82"/>
                <a:gd name="T99" fmla="*/ 8 h 42"/>
                <a:gd name="T100" fmla="*/ 6 w 82"/>
                <a:gd name="T101" fmla="*/ 7 h 42"/>
                <a:gd name="T102" fmla="*/ 8 w 82"/>
                <a:gd name="T103" fmla="*/ 5 h 42"/>
                <a:gd name="T104" fmla="*/ 14 w 82"/>
                <a:gd name="T105" fmla="*/ 3 h 42"/>
                <a:gd name="T106" fmla="*/ 26 w 82"/>
                <a:gd name="T107" fmla="*/ 3 h 42"/>
                <a:gd name="T108" fmla="*/ 40 w 82"/>
                <a:gd name="T109" fmla="*/ 5 h 42"/>
                <a:gd name="T110" fmla="*/ 40 w 82"/>
                <a:gd name="T111" fmla="*/ 5 h 42"/>
                <a:gd name="T112" fmla="*/ 56 w 82"/>
                <a:gd name="T113" fmla="*/ 10 h 42"/>
                <a:gd name="T114" fmla="*/ 67 w 82"/>
                <a:gd name="T115" fmla="*/ 16 h 42"/>
                <a:gd name="T116" fmla="*/ 67 w 82"/>
                <a:gd name="T117" fmla="*/ 16 h 42"/>
                <a:gd name="T118" fmla="*/ 74 w 82"/>
                <a:gd name="T119" fmla="*/ 21 h 42"/>
                <a:gd name="T120" fmla="*/ 77 w 82"/>
                <a:gd name="T121" fmla="*/ 24 h 42"/>
                <a:gd name="T122" fmla="*/ 77 w 82"/>
                <a:gd name="T12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42">
                  <a:moveTo>
                    <a:pt x="40" y="3"/>
                  </a:moveTo>
                  <a:lnTo>
                    <a:pt x="40" y="3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3" y="23"/>
                  </a:lnTo>
                  <a:lnTo>
                    <a:pt x="13" y="29"/>
                  </a:lnTo>
                  <a:lnTo>
                    <a:pt x="24" y="34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56" y="42"/>
                  </a:lnTo>
                  <a:lnTo>
                    <a:pt x="69" y="42"/>
                  </a:lnTo>
                  <a:lnTo>
                    <a:pt x="77" y="39"/>
                  </a:lnTo>
                  <a:lnTo>
                    <a:pt x="80" y="37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23"/>
                  </a:lnTo>
                  <a:lnTo>
                    <a:pt x="78" y="19"/>
                  </a:lnTo>
                  <a:lnTo>
                    <a:pt x="69" y="13"/>
                  </a:lnTo>
                  <a:lnTo>
                    <a:pt x="56" y="7"/>
                  </a:lnTo>
                  <a:lnTo>
                    <a:pt x="40" y="3"/>
                  </a:lnTo>
                  <a:lnTo>
                    <a:pt x="40" y="3"/>
                  </a:lnTo>
                  <a:close/>
                  <a:moveTo>
                    <a:pt x="77" y="24"/>
                  </a:moveTo>
                  <a:lnTo>
                    <a:pt x="77" y="24"/>
                  </a:lnTo>
                  <a:lnTo>
                    <a:pt x="75" y="26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56" y="29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26" y="2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8" y="11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6" y="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56" y="10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74" y="21"/>
                  </a:lnTo>
                  <a:lnTo>
                    <a:pt x="77" y="24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7873554" y="5680094"/>
              <a:ext cx="90055" cy="77355"/>
            </a:xfrm>
            <a:custGeom>
              <a:avLst/>
              <a:gdLst>
                <a:gd name="T0" fmla="*/ 78 w 78"/>
                <a:gd name="T1" fmla="*/ 14 h 67"/>
                <a:gd name="T2" fmla="*/ 75 w 78"/>
                <a:gd name="T3" fmla="*/ 6 h 67"/>
                <a:gd name="T4" fmla="*/ 75 w 78"/>
                <a:gd name="T5" fmla="*/ 4 h 67"/>
                <a:gd name="T6" fmla="*/ 74 w 78"/>
                <a:gd name="T7" fmla="*/ 3 h 67"/>
                <a:gd name="T8" fmla="*/ 66 w 78"/>
                <a:gd name="T9" fmla="*/ 0 h 67"/>
                <a:gd name="T10" fmla="*/ 46 w 78"/>
                <a:gd name="T11" fmla="*/ 6 h 67"/>
                <a:gd name="T12" fmla="*/ 30 w 78"/>
                <a:gd name="T13" fmla="*/ 14 h 67"/>
                <a:gd name="T14" fmla="*/ 6 w 78"/>
                <a:gd name="T15" fmla="*/ 35 h 67"/>
                <a:gd name="T16" fmla="*/ 0 w 78"/>
                <a:gd name="T17" fmla="*/ 49 h 67"/>
                <a:gd name="T18" fmla="*/ 0 w 78"/>
                <a:gd name="T19" fmla="*/ 52 h 67"/>
                <a:gd name="T20" fmla="*/ 0 w 78"/>
                <a:gd name="T21" fmla="*/ 54 h 67"/>
                <a:gd name="T22" fmla="*/ 3 w 78"/>
                <a:gd name="T23" fmla="*/ 62 h 67"/>
                <a:gd name="T24" fmla="*/ 6 w 78"/>
                <a:gd name="T25" fmla="*/ 64 h 67"/>
                <a:gd name="T26" fmla="*/ 14 w 78"/>
                <a:gd name="T27" fmla="*/ 67 h 67"/>
                <a:gd name="T28" fmla="*/ 34 w 78"/>
                <a:gd name="T29" fmla="*/ 60 h 67"/>
                <a:gd name="T30" fmla="*/ 48 w 78"/>
                <a:gd name="T31" fmla="*/ 52 h 67"/>
                <a:gd name="T32" fmla="*/ 72 w 78"/>
                <a:gd name="T33" fmla="*/ 32 h 67"/>
                <a:gd name="T34" fmla="*/ 78 w 78"/>
                <a:gd name="T35" fmla="*/ 17 h 67"/>
                <a:gd name="T36" fmla="*/ 78 w 78"/>
                <a:gd name="T37" fmla="*/ 14 h 67"/>
                <a:gd name="T38" fmla="*/ 43 w 78"/>
                <a:gd name="T39" fmla="*/ 40 h 67"/>
                <a:gd name="T40" fmla="*/ 16 w 78"/>
                <a:gd name="T41" fmla="*/ 51 h 67"/>
                <a:gd name="T42" fmla="*/ 8 w 78"/>
                <a:gd name="T43" fmla="*/ 51 h 67"/>
                <a:gd name="T44" fmla="*/ 5 w 78"/>
                <a:gd name="T45" fmla="*/ 49 h 67"/>
                <a:gd name="T46" fmla="*/ 5 w 78"/>
                <a:gd name="T47" fmla="*/ 48 h 67"/>
                <a:gd name="T48" fmla="*/ 10 w 78"/>
                <a:gd name="T49" fmla="*/ 36 h 67"/>
                <a:gd name="T50" fmla="*/ 32 w 78"/>
                <a:gd name="T51" fmla="*/ 17 h 67"/>
                <a:gd name="T52" fmla="*/ 46 w 78"/>
                <a:gd name="T53" fmla="*/ 9 h 67"/>
                <a:gd name="T54" fmla="*/ 59 w 78"/>
                <a:gd name="T55" fmla="*/ 6 h 67"/>
                <a:gd name="T56" fmla="*/ 69 w 78"/>
                <a:gd name="T57" fmla="*/ 6 h 67"/>
                <a:gd name="T58" fmla="*/ 70 w 78"/>
                <a:gd name="T59" fmla="*/ 8 h 67"/>
                <a:gd name="T60" fmla="*/ 70 w 78"/>
                <a:gd name="T61" fmla="*/ 12 h 67"/>
                <a:gd name="T62" fmla="*/ 56 w 78"/>
                <a:gd name="T63" fmla="*/ 30 h 67"/>
                <a:gd name="T64" fmla="*/ 43 w 78"/>
                <a:gd name="T65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67">
                  <a:moveTo>
                    <a:pt x="78" y="14"/>
                  </a:moveTo>
                  <a:lnTo>
                    <a:pt x="78" y="14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4" y="3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46" y="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18" y="24"/>
                  </a:lnTo>
                  <a:lnTo>
                    <a:pt x="6" y="35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6" y="64"/>
                  </a:lnTo>
                  <a:lnTo>
                    <a:pt x="10" y="65"/>
                  </a:lnTo>
                  <a:lnTo>
                    <a:pt x="14" y="67"/>
                  </a:lnTo>
                  <a:lnTo>
                    <a:pt x="19" y="65"/>
                  </a:lnTo>
                  <a:lnTo>
                    <a:pt x="34" y="6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2" y="43"/>
                  </a:lnTo>
                  <a:lnTo>
                    <a:pt x="72" y="32"/>
                  </a:lnTo>
                  <a:lnTo>
                    <a:pt x="78" y="22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8" y="14"/>
                  </a:lnTo>
                  <a:close/>
                  <a:moveTo>
                    <a:pt x="43" y="40"/>
                  </a:moveTo>
                  <a:lnTo>
                    <a:pt x="43" y="40"/>
                  </a:lnTo>
                  <a:lnTo>
                    <a:pt x="29" y="48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5" y="44"/>
                  </a:lnTo>
                  <a:lnTo>
                    <a:pt x="10" y="36"/>
                  </a:lnTo>
                  <a:lnTo>
                    <a:pt x="19" y="2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46" y="9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0" y="12"/>
                  </a:lnTo>
                  <a:lnTo>
                    <a:pt x="64" y="20"/>
                  </a:lnTo>
                  <a:lnTo>
                    <a:pt x="56" y="30"/>
                  </a:lnTo>
                  <a:lnTo>
                    <a:pt x="43" y="40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7735009" y="5795548"/>
              <a:ext cx="98137" cy="51955"/>
            </a:xfrm>
            <a:custGeom>
              <a:avLst/>
              <a:gdLst>
                <a:gd name="T0" fmla="*/ 85 w 85"/>
                <a:gd name="T1" fmla="*/ 16 h 45"/>
                <a:gd name="T2" fmla="*/ 85 w 85"/>
                <a:gd name="T3" fmla="*/ 15 h 45"/>
                <a:gd name="T4" fmla="*/ 83 w 85"/>
                <a:gd name="T5" fmla="*/ 12 h 45"/>
                <a:gd name="T6" fmla="*/ 77 w 85"/>
                <a:gd name="T7" fmla="*/ 7 h 45"/>
                <a:gd name="T8" fmla="*/ 58 w 85"/>
                <a:gd name="T9" fmla="*/ 0 h 45"/>
                <a:gd name="T10" fmla="*/ 42 w 85"/>
                <a:gd name="T11" fmla="*/ 0 h 45"/>
                <a:gd name="T12" fmla="*/ 13 w 85"/>
                <a:gd name="T13" fmla="*/ 7 h 45"/>
                <a:gd name="T14" fmla="*/ 3 w 85"/>
                <a:gd name="T15" fmla="*/ 13 h 45"/>
                <a:gd name="T16" fmla="*/ 0 w 85"/>
                <a:gd name="T17" fmla="*/ 21 h 45"/>
                <a:gd name="T18" fmla="*/ 0 w 85"/>
                <a:gd name="T19" fmla="*/ 21 h 45"/>
                <a:gd name="T20" fmla="*/ 2 w 85"/>
                <a:gd name="T21" fmla="*/ 31 h 45"/>
                <a:gd name="T22" fmla="*/ 2 w 85"/>
                <a:gd name="T23" fmla="*/ 31 h 45"/>
                <a:gd name="T24" fmla="*/ 5 w 85"/>
                <a:gd name="T25" fmla="*/ 37 h 45"/>
                <a:gd name="T26" fmla="*/ 14 w 85"/>
                <a:gd name="T27" fmla="*/ 42 h 45"/>
                <a:gd name="T28" fmla="*/ 43 w 85"/>
                <a:gd name="T29" fmla="*/ 45 h 45"/>
                <a:gd name="T30" fmla="*/ 59 w 85"/>
                <a:gd name="T31" fmla="*/ 44 h 45"/>
                <a:gd name="T32" fmla="*/ 82 w 85"/>
                <a:gd name="T33" fmla="*/ 32 h 45"/>
                <a:gd name="T34" fmla="*/ 85 w 85"/>
                <a:gd name="T35" fmla="*/ 26 h 45"/>
                <a:gd name="T36" fmla="*/ 85 w 85"/>
                <a:gd name="T37" fmla="*/ 16 h 45"/>
                <a:gd name="T38" fmla="*/ 43 w 85"/>
                <a:gd name="T39" fmla="*/ 31 h 45"/>
                <a:gd name="T40" fmla="*/ 16 w 85"/>
                <a:gd name="T41" fmla="*/ 28 h 45"/>
                <a:gd name="T42" fmla="*/ 8 w 85"/>
                <a:gd name="T43" fmla="*/ 23 h 45"/>
                <a:gd name="T44" fmla="*/ 6 w 85"/>
                <a:gd name="T45" fmla="*/ 20 h 45"/>
                <a:gd name="T46" fmla="*/ 6 w 85"/>
                <a:gd name="T47" fmla="*/ 18 h 45"/>
                <a:gd name="T48" fmla="*/ 16 w 85"/>
                <a:gd name="T49" fmla="*/ 10 h 45"/>
                <a:gd name="T50" fmla="*/ 42 w 85"/>
                <a:gd name="T51" fmla="*/ 4 h 45"/>
                <a:gd name="T52" fmla="*/ 58 w 85"/>
                <a:gd name="T53" fmla="*/ 5 h 45"/>
                <a:gd name="T54" fmla="*/ 69 w 85"/>
                <a:gd name="T55" fmla="*/ 7 h 45"/>
                <a:gd name="T56" fmla="*/ 78 w 85"/>
                <a:gd name="T57" fmla="*/ 13 h 45"/>
                <a:gd name="T58" fmla="*/ 80 w 85"/>
                <a:gd name="T59" fmla="*/ 15 h 45"/>
                <a:gd name="T60" fmla="*/ 77 w 85"/>
                <a:gd name="T61" fmla="*/ 20 h 45"/>
                <a:gd name="T62" fmla="*/ 59 w 85"/>
                <a:gd name="T63" fmla="*/ 28 h 45"/>
                <a:gd name="T64" fmla="*/ 43 w 85"/>
                <a:gd name="T6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45">
                  <a:moveTo>
                    <a:pt x="85" y="16"/>
                  </a:moveTo>
                  <a:lnTo>
                    <a:pt x="85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2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72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8" y="40"/>
                  </a:lnTo>
                  <a:lnTo>
                    <a:pt x="14" y="42"/>
                  </a:lnTo>
                  <a:lnTo>
                    <a:pt x="27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59" y="44"/>
                  </a:lnTo>
                  <a:lnTo>
                    <a:pt x="74" y="39"/>
                  </a:lnTo>
                  <a:lnTo>
                    <a:pt x="82" y="32"/>
                  </a:lnTo>
                  <a:lnTo>
                    <a:pt x="85" y="2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16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27" y="29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16" y="10"/>
                  </a:lnTo>
                  <a:lnTo>
                    <a:pt x="27" y="7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58" y="5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7" y="12"/>
                  </a:lnTo>
                  <a:lnTo>
                    <a:pt x="78" y="13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77" y="20"/>
                  </a:lnTo>
                  <a:lnTo>
                    <a:pt x="70" y="24"/>
                  </a:lnTo>
                  <a:lnTo>
                    <a:pt x="59" y="28"/>
                  </a:lnTo>
                  <a:lnTo>
                    <a:pt x="43" y="31"/>
                  </a:lnTo>
                  <a:lnTo>
                    <a:pt x="43" y="31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7796200" y="5680094"/>
              <a:ext cx="55418" cy="115455"/>
            </a:xfrm>
            <a:custGeom>
              <a:avLst/>
              <a:gdLst>
                <a:gd name="T0" fmla="*/ 41 w 48"/>
                <a:gd name="T1" fmla="*/ 41 h 100"/>
                <a:gd name="T2" fmla="*/ 41 w 48"/>
                <a:gd name="T3" fmla="*/ 41 h 100"/>
                <a:gd name="T4" fmla="*/ 33 w 48"/>
                <a:gd name="T5" fmla="*/ 24 h 100"/>
                <a:gd name="T6" fmla="*/ 25 w 48"/>
                <a:gd name="T7" fmla="*/ 9 h 100"/>
                <a:gd name="T8" fmla="*/ 17 w 48"/>
                <a:gd name="T9" fmla="*/ 1 h 100"/>
                <a:gd name="T10" fmla="*/ 14 w 48"/>
                <a:gd name="T11" fmla="*/ 0 h 100"/>
                <a:gd name="T12" fmla="*/ 11 w 48"/>
                <a:gd name="T13" fmla="*/ 0 h 100"/>
                <a:gd name="T14" fmla="*/ 11 w 48"/>
                <a:gd name="T15" fmla="*/ 0 h 100"/>
                <a:gd name="T16" fmla="*/ 11 w 48"/>
                <a:gd name="T17" fmla="*/ 0 h 100"/>
                <a:gd name="T18" fmla="*/ 11 w 48"/>
                <a:gd name="T19" fmla="*/ 0 h 100"/>
                <a:gd name="T20" fmla="*/ 5 w 48"/>
                <a:gd name="T21" fmla="*/ 3 h 100"/>
                <a:gd name="T22" fmla="*/ 5 w 48"/>
                <a:gd name="T23" fmla="*/ 4 h 100"/>
                <a:gd name="T24" fmla="*/ 5 w 48"/>
                <a:gd name="T25" fmla="*/ 4 h 100"/>
                <a:gd name="T26" fmla="*/ 1 w 48"/>
                <a:gd name="T27" fmla="*/ 6 h 100"/>
                <a:gd name="T28" fmla="*/ 1 w 48"/>
                <a:gd name="T29" fmla="*/ 11 h 100"/>
                <a:gd name="T30" fmla="*/ 0 w 48"/>
                <a:gd name="T31" fmla="*/ 22 h 100"/>
                <a:gd name="T32" fmla="*/ 3 w 48"/>
                <a:gd name="T33" fmla="*/ 40 h 100"/>
                <a:gd name="T34" fmla="*/ 8 w 48"/>
                <a:gd name="T35" fmla="*/ 59 h 100"/>
                <a:gd name="T36" fmla="*/ 8 w 48"/>
                <a:gd name="T37" fmla="*/ 59 h 100"/>
                <a:gd name="T38" fmla="*/ 14 w 48"/>
                <a:gd name="T39" fmla="*/ 76 h 100"/>
                <a:gd name="T40" fmla="*/ 22 w 48"/>
                <a:gd name="T41" fmla="*/ 91 h 100"/>
                <a:gd name="T42" fmla="*/ 30 w 48"/>
                <a:gd name="T43" fmla="*/ 99 h 100"/>
                <a:gd name="T44" fmla="*/ 33 w 48"/>
                <a:gd name="T45" fmla="*/ 100 h 100"/>
                <a:gd name="T46" fmla="*/ 37 w 48"/>
                <a:gd name="T47" fmla="*/ 100 h 100"/>
                <a:gd name="T48" fmla="*/ 37 w 48"/>
                <a:gd name="T49" fmla="*/ 100 h 100"/>
                <a:gd name="T50" fmla="*/ 45 w 48"/>
                <a:gd name="T51" fmla="*/ 96 h 100"/>
                <a:gd name="T52" fmla="*/ 45 w 48"/>
                <a:gd name="T53" fmla="*/ 96 h 100"/>
                <a:gd name="T54" fmla="*/ 45 w 48"/>
                <a:gd name="T55" fmla="*/ 96 h 100"/>
                <a:gd name="T56" fmla="*/ 45 w 48"/>
                <a:gd name="T57" fmla="*/ 96 h 100"/>
                <a:gd name="T58" fmla="*/ 45 w 48"/>
                <a:gd name="T59" fmla="*/ 96 h 100"/>
                <a:gd name="T60" fmla="*/ 46 w 48"/>
                <a:gd name="T61" fmla="*/ 94 h 100"/>
                <a:gd name="T62" fmla="*/ 48 w 48"/>
                <a:gd name="T63" fmla="*/ 89 h 100"/>
                <a:gd name="T64" fmla="*/ 48 w 48"/>
                <a:gd name="T65" fmla="*/ 78 h 100"/>
                <a:gd name="T66" fmla="*/ 46 w 48"/>
                <a:gd name="T67" fmla="*/ 60 h 100"/>
                <a:gd name="T68" fmla="*/ 41 w 48"/>
                <a:gd name="T69" fmla="*/ 41 h 100"/>
                <a:gd name="T70" fmla="*/ 41 w 48"/>
                <a:gd name="T71" fmla="*/ 41 h 100"/>
                <a:gd name="T72" fmla="*/ 43 w 48"/>
                <a:gd name="T73" fmla="*/ 91 h 100"/>
                <a:gd name="T74" fmla="*/ 43 w 48"/>
                <a:gd name="T75" fmla="*/ 91 h 100"/>
                <a:gd name="T76" fmla="*/ 41 w 48"/>
                <a:gd name="T77" fmla="*/ 91 h 100"/>
                <a:gd name="T78" fmla="*/ 38 w 48"/>
                <a:gd name="T79" fmla="*/ 89 h 100"/>
                <a:gd name="T80" fmla="*/ 33 w 48"/>
                <a:gd name="T81" fmla="*/ 83 h 100"/>
                <a:gd name="T82" fmla="*/ 25 w 48"/>
                <a:gd name="T83" fmla="*/ 70 h 100"/>
                <a:gd name="T84" fmla="*/ 19 w 48"/>
                <a:gd name="T85" fmla="*/ 52 h 100"/>
                <a:gd name="T86" fmla="*/ 19 w 48"/>
                <a:gd name="T87" fmla="*/ 52 h 100"/>
                <a:gd name="T88" fmla="*/ 14 w 48"/>
                <a:gd name="T89" fmla="*/ 33 h 100"/>
                <a:gd name="T90" fmla="*/ 13 w 48"/>
                <a:gd name="T91" fmla="*/ 17 h 100"/>
                <a:gd name="T92" fmla="*/ 13 w 48"/>
                <a:gd name="T93" fmla="*/ 17 h 100"/>
                <a:gd name="T94" fmla="*/ 13 w 48"/>
                <a:gd name="T95" fmla="*/ 9 h 100"/>
                <a:gd name="T96" fmla="*/ 14 w 48"/>
                <a:gd name="T97" fmla="*/ 6 h 100"/>
                <a:gd name="T98" fmla="*/ 14 w 48"/>
                <a:gd name="T99" fmla="*/ 6 h 100"/>
                <a:gd name="T100" fmla="*/ 16 w 48"/>
                <a:gd name="T101" fmla="*/ 6 h 100"/>
                <a:gd name="T102" fmla="*/ 19 w 48"/>
                <a:gd name="T103" fmla="*/ 6 h 100"/>
                <a:gd name="T104" fmla="*/ 24 w 48"/>
                <a:gd name="T105" fmla="*/ 14 h 100"/>
                <a:gd name="T106" fmla="*/ 32 w 48"/>
                <a:gd name="T107" fmla="*/ 25 h 100"/>
                <a:gd name="T108" fmla="*/ 38 w 48"/>
                <a:gd name="T109" fmla="*/ 43 h 100"/>
                <a:gd name="T110" fmla="*/ 38 w 48"/>
                <a:gd name="T111" fmla="*/ 43 h 100"/>
                <a:gd name="T112" fmla="*/ 43 w 48"/>
                <a:gd name="T113" fmla="*/ 62 h 100"/>
                <a:gd name="T114" fmla="*/ 45 w 48"/>
                <a:gd name="T115" fmla="*/ 78 h 100"/>
                <a:gd name="T116" fmla="*/ 45 w 48"/>
                <a:gd name="T117" fmla="*/ 78 h 100"/>
                <a:gd name="T118" fmla="*/ 45 w 48"/>
                <a:gd name="T119" fmla="*/ 86 h 100"/>
                <a:gd name="T120" fmla="*/ 43 w 48"/>
                <a:gd name="T121" fmla="*/ 91 h 100"/>
                <a:gd name="T122" fmla="*/ 43 w 48"/>
                <a:gd name="T123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100">
                  <a:moveTo>
                    <a:pt x="41" y="41"/>
                  </a:moveTo>
                  <a:lnTo>
                    <a:pt x="41" y="41"/>
                  </a:lnTo>
                  <a:lnTo>
                    <a:pt x="33" y="24"/>
                  </a:lnTo>
                  <a:lnTo>
                    <a:pt x="25" y="9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1" y="6"/>
                  </a:lnTo>
                  <a:lnTo>
                    <a:pt x="1" y="11"/>
                  </a:lnTo>
                  <a:lnTo>
                    <a:pt x="0" y="22"/>
                  </a:lnTo>
                  <a:lnTo>
                    <a:pt x="3" y="40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4" y="76"/>
                  </a:lnTo>
                  <a:lnTo>
                    <a:pt x="22" y="91"/>
                  </a:lnTo>
                  <a:lnTo>
                    <a:pt x="30" y="99"/>
                  </a:lnTo>
                  <a:lnTo>
                    <a:pt x="33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6" y="94"/>
                  </a:lnTo>
                  <a:lnTo>
                    <a:pt x="48" y="89"/>
                  </a:lnTo>
                  <a:lnTo>
                    <a:pt x="48" y="78"/>
                  </a:lnTo>
                  <a:lnTo>
                    <a:pt x="46" y="60"/>
                  </a:ln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3" y="91"/>
                  </a:moveTo>
                  <a:lnTo>
                    <a:pt x="43" y="91"/>
                  </a:lnTo>
                  <a:lnTo>
                    <a:pt x="41" y="91"/>
                  </a:lnTo>
                  <a:lnTo>
                    <a:pt x="38" y="89"/>
                  </a:lnTo>
                  <a:lnTo>
                    <a:pt x="33" y="83"/>
                  </a:lnTo>
                  <a:lnTo>
                    <a:pt x="25" y="7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4" y="33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4" y="14"/>
                  </a:lnTo>
                  <a:lnTo>
                    <a:pt x="32" y="25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3" y="62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86"/>
                  </a:lnTo>
                  <a:lnTo>
                    <a:pt x="43" y="91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7857391" y="5831340"/>
              <a:ext cx="80818" cy="92364"/>
            </a:xfrm>
            <a:custGeom>
              <a:avLst/>
              <a:gdLst>
                <a:gd name="T0" fmla="*/ 46 w 70"/>
                <a:gd name="T1" fmla="*/ 22 h 80"/>
                <a:gd name="T2" fmla="*/ 20 w 70"/>
                <a:gd name="T3" fmla="*/ 3 h 80"/>
                <a:gd name="T4" fmla="*/ 11 w 70"/>
                <a:gd name="T5" fmla="*/ 0 h 80"/>
                <a:gd name="T6" fmla="*/ 6 w 70"/>
                <a:gd name="T7" fmla="*/ 1 h 80"/>
                <a:gd name="T8" fmla="*/ 4 w 70"/>
                <a:gd name="T9" fmla="*/ 1 h 80"/>
                <a:gd name="T10" fmla="*/ 0 w 70"/>
                <a:gd name="T11" fmla="*/ 9 h 80"/>
                <a:gd name="T12" fmla="*/ 0 w 70"/>
                <a:gd name="T13" fmla="*/ 9 h 80"/>
                <a:gd name="T14" fmla="*/ 0 w 70"/>
                <a:gd name="T15" fmla="*/ 17 h 80"/>
                <a:gd name="T16" fmla="*/ 11 w 70"/>
                <a:gd name="T17" fmla="*/ 43 h 80"/>
                <a:gd name="T18" fmla="*/ 24 w 70"/>
                <a:gd name="T19" fmla="*/ 56 h 80"/>
                <a:gd name="T20" fmla="*/ 49 w 70"/>
                <a:gd name="T21" fmla="*/ 77 h 80"/>
                <a:gd name="T22" fmla="*/ 59 w 70"/>
                <a:gd name="T23" fmla="*/ 80 h 80"/>
                <a:gd name="T24" fmla="*/ 65 w 70"/>
                <a:gd name="T25" fmla="*/ 77 h 80"/>
                <a:gd name="T26" fmla="*/ 70 w 70"/>
                <a:gd name="T27" fmla="*/ 70 h 80"/>
                <a:gd name="T28" fmla="*/ 70 w 70"/>
                <a:gd name="T29" fmla="*/ 70 h 80"/>
                <a:gd name="T30" fmla="*/ 70 w 70"/>
                <a:gd name="T31" fmla="*/ 70 h 80"/>
                <a:gd name="T32" fmla="*/ 70 w 70"/>
                <a:gd name="T33" fmla="*/ 62 h 80"/>
                <a:gd name="T34" fmla="*/ 59 w 70"/>
                <a:gd name="T35" fmla="*/ 37 h 80"/>
                <a:gd name="T36" fmla="*/ 46 w 70"/>
                <a:gd name="T37" fmla="*/ 22 h 80"/>
                <a:gd name="T38" fmla="*/ 67 w 70"/>
                <a:gd name="T39" fmla="*/ 65 h 80"/>
                <a:gd name="T40" fmla="*/ 62 w 70"/>
                <a:gd name="T41" fmla="*/ 65 h 80"/>
                <a:gd name="T42" fmla="*/ 44 w 70"/>
                <a:gd name="T43" fmla="*/ 56 h 80"/>
                <a:gd name="T44" fmla="*/ 32 w 70"/>
                <a:gd name="T45" fmla="*/ 45 h 80"/>
                <a:gd name="T46" fmla="*/ 12 w 70"/>
                <a:gd name="T47" fmla="*/ 19 h 80"/>
                <a:gd name="T48" fmla="*/ 9 w 70"/>
                <a:gd name="T49" fmla="*/ 11 h 80"/>
                <a:gd name="T50" fmla="*/ 9 w 70"/>
                <a:gd name="T51" fmla="*/ 5 h 80"/>
                <a:gd name="T52" fmla="*/ 11 w 70"/>
                <a:gd name="T53" fmla="*/ 5 h 80"/>
                <a:gd name="T54" fmla="*/ 22 w 70"/>
                <a:gd name="T55" fmla="*/ 6 h 80"/>
                <a:gd name="T56" fmla="*/ 44 w 70"/>
                <a:gd name="T57" fmla="*/ 25 h 80"/>
                <a:gd name="T58" fmla="*/ 56 w 70"/>
                <a:gd name="T59" fmla="*/ 38 h 80"/>
                <a:gd name="T60" fmla="*/ 64 w 70"/>
                <a:gd name="T61" fmla="*/ 51 h 80"/>
                <a:gd name="T62" fmla="*/ 67 w 70"/>
                <a:gd name="T63" fmla="*/ 62 h 80"/>
                <a:gd name="T64" fmla="*/ 67 w 70"/>
                <a:gd name="T65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80">
                  <a:moveTo>
                    <a:pt x="46" y="22"/>
                  </a:moveTo>
                  <a:lnTo>
                    <a:pt x="46" y="22"/>
                  </a:lnTo>
                  <a:lnTo>
                    <a:pt x="33" y="9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9"/>
                  </a:lnTo>
                  <a:lnTo>
                    <a:pt x="11" y="43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6" y="69"/>
                  </a:lnTo>
                  <a:lnTo>
                    <a:pt x="49" y="77"/>
                  </a:lnTo>
                  <a:lnTo>
                    <a:pt x="54" y="78"/>
                  </a:lnTo>
                  <a:lnTo>
                    <a:pt x="59" y="80"/>
                  </a:lnTo>
                  <a:lnTo>
                    <a:pt x="62" y="78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0" y="65"/>
                  </a:lnTo>
                  <a:lnTo>
                    <a:pt x="70" y="62"/>
                  </a:lnTo>
                  <a:lnTo>
                    <a:pt x="67" y="49"/>
                  </a:lnTo>
                  <a:lnTo>
                    <a:pt x="59" y="37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67" y="65"/>
                  </a:moveTo>
                  <a:lnTo>
                    <a:pt x="67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54" y="64"/>
                  </a:lnTo>
                  <a:lnTo>
                    <a:pt x="44" y="5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0" y="3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22" y="6"/>
                  </a:lnTo>
                  <a:lnTo>
                    <a:pt x="32" y="1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56" y="38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7" y="59"/>
                  </a:lnTo>
                  <a:lnTo>
                    <a:pt x="67" y="62"/>
                  </a:lnTo>
                  <a:lnTo>
                    <a:pt x="67" y="65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7631100" y="5467657"/>
              <a:ext cx="109682" cy="47337"/>
            </a:xfrm>
            <a:custGeom>
              <a:avLst/>
              <a:gdLst>
                <a:gd name="T0" fmla="*/ 95 w 95"/>
                <a:gd name="T1" fmla="*/ 27 h 41"/>
                <a:gd name="T2" fmla="*/ 95 w 95"/>
                <a:gd name="T3" fmla="*/ 25 h 41"/>
                <a:gd name="T4" fmla="*/ 93 w 95"/>
                <a:gd name="T5" fmla="*/ 17 h 41"/>
                <a:gd name="T6" fmla="*/ 92 w 95"/>
                <a:gd name="T7" fmla="*/ 14 h 41"/>
                <a:gd name="T8" fmla="*/ 77 w 95"/>
                <a:gd name="T9" fmla="*/ 6 h 41"/>
                <a:gd name="T10" fmla="*/ 44 w 95"/>
                <a:gd name="T11" fmla="*/ 0 h 41"/>
                <a:gd name="T12" fmla="*/ 26 w 95"/>
                <a:gd name="T13" fmla="*/ 1 h 41"/>
                <a:gd name="T14" fmla="*/ 7 w 95"/>
                <a:gd name="T15" fmla="*/ 6 h 41"/>
                <a:gd name="T16" fmla="*/ 0 w 95"/>
                <a:gd name="T17" fmla="*/ 11 h 41"/>
                <a:gd name="T18" fmla="*/ 0 w 95"/>
                <a:gd name="T19" fmla="*/ 14 h 41"/>
                <a:gd name="T20" fmla="*/ 2 w 95"/>
                <a:gd name="T21" fmla="*/ 22 h 41"/>
                <a:gd name="T22" fmla="*/ 2 w 95"/>
                <a:gd name="T23" fmla="*/ 24 h 41"/>
                <a:gd name="T24" fmla="*/ 4 w 95"/>
                <a:gd name="T25" fmla="*/ 27 h 41"/>
                <a:gd name="T26" fmla="*/ 18 w 95"/>
                <a:gd name="T27" fmla="*/ 35 h 41"/>
                <a:gd name="T28" fmla="*/ 52 w 95"/>
                <a:gd name="T29" fmla="*/ 41 h 41"/>
                <a:gd name="T30" fmla="*/ 69 w 95"/>
                <a:gd name="T31" fmla="*/ 40 h 41"/>
                <a:gd name="T32" fmla="*/ 88 w 95"/>
                <a:gd name="T33" fmla="*/ 35 h 41"/>
                <a:gd name="T34" fmla="*/ 95 w 95"/>
                <a:gd name="T35" fmla="*/ 30 h 41"/>
                <a:gd name="T36" fmla="*/ 95 w 95"/>
                <a:gd name="T37" fmla="*/ 27 h 41"/>
                <a:gd name="T38" fmla="*/ 50 w 95"/>
                <a:gd name="T39" fmla="*/ 36 h 41"/>
                <a:gd name="T40" fmla="*/ 18 w 95"/>
                <a:gd name="T41" fmla="*/ 32 h 41"/>
                <a:gd name="T42" fmla="*/ 10 w 95"/>
                <a:gd name="T43" fmla="*/ 27 h 41"/>
                <a:gd name="T44" fmla="*/ 7 w 95"/>
                <a:gd name="T45" fmla="*/ 24 h 41"/>
                <a:gd name="T46" fmla="*/ 10 w 95"/>
                <a:gd name="T47" fmla="*/ 20 h 41"/>
                <a:gd name="T48" fmla="*/ 29 w 95"/>
                <a:gd name="T49" fmla="*/ 14 h 41"/>
                <a:gd name="T50" fmla="*/ 47 w 95"/>
                <a:gd name="T51" fmla="*/ 14 h 41"/>
                <a:gd name="T52" fmla="*/ 79 w 95"/>
                <a:gd name="T53" fmla="*/ 20 h 41"/>
                <a:gd name="T54" fmla="*/ 87 w 95"/>
                <a:gd name="T55" fmla="*/ 24 h 41"/>
                <a:gd name="T56" fmla="*/ 90 w 95"/>
                <a:gd name="T57" fmla="*/ 27 h 41"/>
                <a:gd name="T58" fmla="*/ 87 w 95"/>
                <a:gd name="T59" fmla="*/ 30 h 41"/>
                <a:gd name="T60" fmla="*/ 68 w 95"/>
                <a:gd name="T61" fmla="*/ 36 h 41"/>
                <a:gd name="T62" fmla="*/ 50 w 95"/>
                <a:gd name="T6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41">
                  <a:moveTo>
                    <a:pt x="95" y="27"/>
                  </a:moveTo>
                  <a:lnTo>
                    <a:pt x="95" y="27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2" y="14"/>
                  </a:lnTo>
                  <a:lnTo>
                    <a:pt x="88" y="11"/>
                  </a:lnTo>
                  <a:lnTo>
                    <a:pt x="77" y="6"/>
                  </a:lnTo>
                  <a:lnTo>
                    <a:pt x="6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6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18" y="35"/>
                  </a:lnTo>
                  <a:lnTo>
                    <a:pt x="32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9" y="40"/>
                  </a:lnTo>
                  <a:lnTo>
                    <a:pt x="84" y="36"/>
                  </a:lnTo>
                  <a:lnTo>
                    <a:pt x="88" y="35"/>
                  </a:lnTo>
                  <a:lnTo>
                    <a:pt x="93" y="32"/>
                  </a:lnTo>
                  <a:lnTo>
                    <a:pt x="95" y="30"/>
                  </a:lnTo>
                  <a:lnTo>
                    <a:pt x="95" y="27"/>
                  </a:lnTo>
                  <a:lnTo>
                    <a:pt x="95" y="27"/>
                  </a:lnTo>
                  <a:close/>
                  <a:moveTo>
                    <a:pt x="50" y="36"/>
                  </a:moveTo>
                  <a:lnTo>
                    <a:pt x="50" y="36"/>
                  </a:lnTo>
                  <a:lnTo>
                    <a:pt x="31" y="35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6" y="17"/>
                  </a:lnTo>
                  <a:lnTo>
                    <a:pt x="29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64" y="16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87" y="24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68" y="36"/>
                  </a:lnTo>
                  <a:lnTo>
                    <a:pt x="5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7701527" y="5637376"/>
              <a:ext cx="51955" cy="105064"/>
            </a:xfrm>
            <a:custGeom>
              <a:avLst/>
              <a:gdLst>
                <a:gd name="T0" fmla="*/ 37 w 45"/>
                <a:gd name="T1" fmla="*/ 3 h 91"/>
                <a:gd name="T2" fmla="*/ 37 w 45"/>
                <a:gd name="T3" fmla="*/ 3 h 91"/>
                <a:gd name="T4" fmla="*/ 27 w 45"/>
                <a:gd name="T5" fmla="*/ 0 h 91"/>
                <a:gd name="T6" fmla="*/ 24 w 45"/>
                <a:gd name="T7" fmla="*/ 0 h 91"/>
                <a:gd name="T8" fmla="*/ 18 w 45"/>
                <a:gd name="T9" fmla="*/ 3 h 91"/>
                <a:gd name="T10" fmla="*/ 8 w 45"/>
                <a:gd name="T11" fmla="*/ 21 h 91"/>
                <a:gd name="T12" fmla="*/ 3 w 45"/>
                <a:gd name="T13" fmla="*/ 37 h 91"/>
                <a:gd name="T14" fmla="*/ 0 w 45"/>
                <a:gd name="T15" fmla="*/ 69 h 91"/>
                <a:gd name="T16" fmla="*/ 7 w 45"/>
                <a:gd name="T17" fmla="*/ 85 h 91"/>
                <a:gd name="T18" fmla="*/ 8 w 45"/>
                <a:gd name="T19" fmla="*/ 86 h 91"/>
                <a:gd name="T20" fmla="*/ 18 w 45"/>
                <a:gd name="T21" fmla="*/ 89 h 91"/>
                <a:gd name="T22" fmla="*/ 18 w 45"/>
                <a:gd name="T23" fmla="*/ 89 h 91"/>
                <a:gd name="T24" fmla="*/ 21 w 45"/>
                <a:gd name="T25" fmla="*/ 91 h 91"/>
                <a:gd name="T26" fmla="*/ 27 w 45"/>
                <a:gd name="T27" fmla="*/ 86 h 91"/>
                <a:gd name="T28" fmla="*/ 39 w 45"/>
                <a:gd name="T29" fmla="*/ 70 h 91"/>
                <a:gd name="T30" fmla="*/ 43 w 45"/>
                <a:gd name="T31" fmla="*/ 53 h 91"/>
                <a:gd name="T32" fmla="*/ 45 w 45"/>
                <a:gd name="T33" fmla="*/ 21 h 91"/>
                <a:gd name="T34" fmla="*/ 40 w 45"/>
                <a:gd name="T35" fmla="*/ 5 h 91"/>
                <a:gd name="T36" fmla="*/ 37 w 45"/>
                <a:gd name="T37" fmla="*/ 3 h 91"/>
                <a:gd name="T38" fmla="*/ 40 w 45"/>
                <a:gd name="T39" fmla="*/ 51 h 91"/>
                <a:gd name="T40" fmla="*/ 29 w 45"/>
                <a:gd name="T41" fmla="*/ 78 h 91"/>
                <a:gd name="T42" fmla="*/ 24 w 45"/>
                <a:gd name="T43" fmla="*/ 85 h 91"/>
                <a:gd name="T44" fmla="*/ 19 w 45"/>
                <a:gd name="T45" fmla="*/ 86 h 91"/>
                <a:gd name="T46" fmla="*/ 18 w 45"/>
                <a:gd name="T47" fmla="*/ 85 h 91"/>
                <a:gd name="T48" fmla="*/ 15 w 45"/>
                <a:gd name="T49" fmla="*/ 72 h 91"/>
                <a:gd name="T50" fmla="*/ 16 w 45"/>
                <a:gd name="T51" fmla="*/ 43 h 91"/>
                <a:gd name="T52" fmla="*/ 21 w 45"/>
                <a:gd name="T53" fmla="*/ 27 h 91"/>
                <a:gd name="T54" fmla="*/ 27 w 45"/>
                <a:gd name="T55" fmla="*/ 16 h 91"/>
                <a:gd name="T56" fmla="*/ 34 w 45"/>
                <a:gd name="T57" fmla="*/ 9 h 91"/>
                <a:gd name="T58" fmla="*/ 37 w 45"/>
                <a:gd name="T59" fmla="*/ 9 h 91"/>
                <a:gd name="T60" fmla="*/ 40 w 45"/>
                <a:gd name="T61" fmla="*/ 13 h 91"/>
                <a:gd name="T62" fmla="*/ 42 w 45"/>
                <a:gd name="T63" fmla="*/ 35 h 91"/>
                <a:gd name="T64" fmla="*/ 40 w 45"/>
                <a:gd name="T65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91">
                  <a:moveTo>
                    <a:pt x="37" y="3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5" y="8"/>
                  </a:lnTo>
                  <a:lnTo>
                    <a:pt x="8" y="21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7" y="85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21" y="91"/>
                  </a:lnTo>
                  <a:lnTo>
                    <a:pt x="24" y="89"/>
                  </a:lnTo>
                  <a:lnTo>
                    <a:pt x="27" y="86"/>
                  </a:lnTo>
                  <a:lnTo>
                    <a:pt x="32" y="81"/>
                  </a:lnTo>
                  <a:lnTo>
                    <a:pt x="39" y="70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45" y="35"/>
                  </a:lnTo>
                  <a:lnTo>
                    <a:pt x="45" y="21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7" y="3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35" y="67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4" y="85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5"/>
                  </a:lnTo>
                  <a:lnTo>
                    <a:pt x="16" y="81"/>
                  </a:lnTo>
                  <a:lnTo>
                    <a:pt x="15" y="72"/>
                  </a:lnTo>
                  <a:lnTo>
                    <a:pt x="15" y="59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1" y="2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2" y="35"/>
                  </a:lnTo>
                  <a:lnTo>
                    <a:pt x="40" y="51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735009" y="5662776"/>
              <a:ext cx="51955" cy="105064"/>
            </a:xfrm>
            <a:custGeom>
              <a:avLst/>
              <a:gdLst>
                <a:gd name="T0" fmla="*/ 35 w 45"/>
                <a:gd name="T1" fmla="*/ 10 h 91"/>
                <a:gd name="T2" fmla="*/ 35 w 45"/>
                <a:gd name="T3" fmla="*/ 10 h 91"/>
                <a:gd name="T4" fmla="*/ 37 w 45"/>
                <a:gd name="T5" fmla="*/ 11 h 91"/>
                <a:gd name="T6" fmla="*/ 38 w 45"/>
                <a:gd name="T7" fmla="*/ 15 h 91"/>
                <a:gd name="T8" fmla="*/ 40 w 45"/>
                <a:gd name="T9" fmla="*/ 24 h 91"/>
                <a:gd name="T10" fmla="*/ 40 w 45"/>
                <a:gd name="T11" fmla="*/ 37 h 91"/>
                <a:gd name="T12" fmla="*/ 38 w 45"/>
                <a:gd name="T13" fmla="*/ 53 h 91"/>
                <a:gd name="T14" fmla="*/ 38 w 45"/>
                <a:gd name="T15" fmla="*/ 53 h 91"/>
                <a:gd name="T16" fmla="*/ 34 w 45"/>
                <a:gd name="T17" fmla="*/ 67 h 91"/>
                <a:gd name="T18" fmla="*/ 29 w 45"/>
                <a:gd name="T19" fmla="*/ 79 h 91"/>
                <a:gd name="T20" fmla="*/ 22 w 45"/>
                <a:gd name="T21" fmla="*/ 85 h 91"/>
                <a:gd name="T22" fmla="*/ 21 w 45"/>
                <a:gd name="T23" fmla="*/ 87 h 91"/>
                <a:gd name="T24" fmla="*/ 19 w 45"/>
                <a:gd name="T25" fmla="*/ 87 h 91"/>
                <a:gd name="T26" fmla="*/ 19 w 45"/>
                <a:gd name="T27" fmla="*/ 87 h 91"/>
                <a:gd name="T28" fmla="*/ 18 w 45"/>
                <a:gd name="T29" fmla="*/ 85 h 91"/>
                <a:gd name="T30" fmla="*/ 16 w 45"/>
                <a:gd name="T31" fmla="*/ 82 h 91"/>
                <a:gd name="T32" fmla="*/ 13 w 45"/>
                <a:gd name="T33" fmla="*/ 72 h 91"/>
                <a:gd name="T34" fmla="*/ 13 w 45"/>
                <a:gd name="T35" fmla="*/ 59 h 91"/>
                <a:gd name="T36" fmla="*/ 16 w 45"/>
                <a:gd name="T37" fmla="*/ 43 h 91"/>
                <a:gd name="T38" fmla="*/ 16 w 45"/>
                <a:gd name="T39" fmla="*/ 43 h 91"/>
                <a:gd name="T40" fmla="*/ 19 w 45"/>
                <a:gd name="T41" fmla="*/ 29 h 91"/>
                <a:gd name="T42" fmla="*/ 26 w 45"/>
                <a:gd name="T43" fmla="*/ 18 h 91"/>
                <a:gd name="T44" fmla="*/ 30 w 45"/>
                <a:gd name="T45" fmla="*/ 11 h 91"/>
                <a:gd name="T46" fmla="*/ 34 w 45"/>
                <a:gd name="T47" fmla="*/ 10 h 91"/>
                <a:gd name="T48" fmla="*/ 35 w 45"/>
                <a:gd name="T49" fmla="*/ 10 h 91"/>
                <a:gd name="T50" fmla="*/ 8 w 45"/>
                <a:gd name="T51" fmla="*/ 88 h 91"/>
                <a:gd name="T52" fmla="*/ 8 w 45"/>
                <a:gd name="T53" fmla="*/ 88 h 91"/>
                <a:gd name="T54" fmla="*/ 16 w 45"/>
                <a:gd name="T55" fmla="*/ 91 h 91"/>
                <a:gd name="T56" fmla="*/ 16 w 45"/>
                <a:gd name="T57" fmla="*/ 91 h 91"/>
                <a:gd name="T58" fmla="*/ 16 w 45"/>
                <a:gd name="T59" fmla="*/ 91 h 91"/>
                <a:gd name="T60" fmla="*/ 16 w 45"/>
                <a:gd name="T61" fmla="*/ 91 h 91"/>
                <a:gd name="T62" fmla="*/ 16 w 45"/>
                <a:gd name="T63" fmla="*/ 91 h 91"/>
                <a:gd name="T64" fmla="*/ 19 w 45"/>
                <a:gd name="T65" fmla="*/ 91 h 91"/>
                <a:gd name="T66" fmla="*/ 24 w 45"/>
                <a:gd name="T67" fmla="*/ 90 h 91"/>
                <a:gd name="T68" fmla="*/ 27 w 45"/>
                <a:gd name="T69" fmla="*/ 88 h 91"/>
                <a:gd name="T70" fmla="*/ 30 w 45"/>
                <a:gd name="T71" fmla="*/ 83 h 91"/>
                <a:gd name="T72" fmla="*/ 37 w 45"/>
                <a:gd name="T73" fmla="*/ 71 h 91"/>
                <a:gd name="T74" fmla="*/ 42 w 45"/>
                <a:gd name="T75" fmla="*/ 55 h 91"/>
                <a:gd name="T76" fmla="*/ 42 w 45"/>
                <a:gd name="T77" fmla="*/ 55 h 91"/>
                <a:gd name="T78" fmla="*/ 45 w 45"/>
                <a:gd name="T79" fmla="*/ 37 h 91"/>
                <a:gd name="T80" fmla="*/ 43 w 45"/>
                <a:gd name="T81" fmla="*/ 21 h 91"/>
                <a:gd name="T82" fmla="*/ 40 w 45"/>
                <a:gd name="T83" fmla="*/ 10 h 91"/>
                <a:gd name="T84" fmla="*/ 38 w 45"/>
                <a:gd name="T85" fmla="*/ 7 h 91"/>
                <a:gd name="T86" fmla="*/ 35 w 45"/>
                <a:gd name="T87" fmla="*/ 5 h 91"/>
                <a:gd name="T88" fmla="*/ 35 w 45"/>
                <a:gd name="T89" fmla="*/ 5 h 91"/>
                <a:gd name="T90" fmla="*/ 35 w 45"/>
                <a:gd name="T91" fmla="*/ 5 h 91"/>
                <a:gd name="T92" fmla="*/ 35 w 45"/>
                <a:gd name="T93" fmla="*/ 5 h 91"/>
                <a:gd name="T94" fmla="*/ 27 w 45"/>
                <a:gd name="T95" fmla="*/ 0 h 91"/>
                <a:gd name="T96" fmla="*/ 27 w 45"/>
                <a:gd name="T97" fmla="*/ 0 h 91"/>
                <a:gd name="T98" fmla="*/ 27 w 45"/>
                <a:gd name="T99" fmla="*/ 0 h 91"/>
                <a:gd name="T100" fmla="*/ 24 w 45"/>
                <a:gd name="T101" fmla="*/ 0 h 91"/>
                <a:gd name="T102" fmla="*/ 19 w 45"/>
                <a:gd name="T103" fmla="*/ 2 h 91"/>
                <a:gd name="T104" fmla="*/ 16 w 45"/>
                <a:gd name="T105" fmla="*/ 5 h 91"/>
                <a:gd name="T106" fmla="*/ 13 w 45"/>
                <a:gd name="T107" fmla="*/ 10 h 91"/>
                <a:gd name="T108" fmla="*/ 6 w 45"/>
                <a:gd name="T109" fmla="*/ 21 h 91"/>
                <a:gd name="T110" fmla="*/ 2 w 45"/>
                <a:gd name="T111" fmla="*/ 39 h 91"/>
                <a:gd name="T112" fmla="*/ 2 w 45"/>
                <a:gd name="T113" fmla="*/ 39 h 91"/>
                <a:gd name="T114" fmla="*/ 0 w 45"/>
                <a:gd name="T115" fmla="*/ 55 h 91"/>
                <a:gd name="T116" fmla="*/ 0 w 45"/>
                <a:gd name="T117" fmla="*/ 71 h 91"/>
                <a:gd name="T118" fmla="*/ 3 w 45"/>
                <a:gd name="T119" fmla="*/ 82 h 91"/>
                <a:gd name="T120" fmla="*/ 5 w 45"/>
                <a:gd name="T121" fmla="*/ 85 h 91"/>
                <a:gd name="T122" fmla="*/ 8 w 45"/>
                <a:gd name="T123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91">
                  <a:moveTo>
                    <a:pt x="35" y="10"/>
                  </a:moveTo>
                  <a:lnTo>
                    <a:pt x="35" y="10"/>
                  </a:lnTo>
                  <a:lnTo>
                    <a:pt x="37" y="11"/>
                  </a:lnTo>
                  <a:lnTo>
                    <a:pt x="38" y="15"/>
                  </a:lnTo>
                  <a:lnTo>
                    <a:pt x="40" y="24"/>
                  </a:lnTo>
                  <a:lnTo>
                    <a:pt x="40" y="37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4" y="67"/>
                  </a:lnTo>
                  <a:lnTo>
                    <a:pt x="29" y="79"/>
                  </a:lnTo>
                  <a:lnTo>
                    <a:pt x="22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8" y="85"/>
                  </a:lnTo>
                  <a:lnTo>
                    <a:pt x="16" y="82"/>
                  </a:lnTo>
                  <a:lnTo>
                    <a:pt x="13" y="72"/>
                  </a:lnTo>
                  <a:lnTo>
                    <a:pt x="13" y="59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9" y="29"/>
                  </a:lnTo>
                  <a:lnTo>
                    <a:pt x="26" y="18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9" y="91"/>
                  </a:lnTo>
                  <a:lnTo>
                    <a:pt x="24" y="90"/>
                  </a:lnTo>
                  <a:lnTo>
                    <a:pt x="27" y="88"/>
                  </a:lnTo>
                  <a:lnTo>
                    <a:pt x="30" y="83"/>
                  </a:lnTo>
                  <a:lnTo>
                    <a:pt x="37" y="71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5" y="37"/>
                  </a:lnTo>
                  <a:lnTo>
                    <a:pt x="43" y="21"/>
                  </a:lnTo>
                  <a:lnTo>
                    <a:pt x="40" y="10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3" y="10"/>
                  </a:lnTo>
                  <a:lnTo>
                    <a:pt x="6" y="2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3" y="82"/>
                  </a:lnTo>
                  <a:lnTo>
                    <a:pt x="5" y="85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7750018" y="5674321"/>
              <a:ext cx="31173" cy="88900"/>
            </a:xfrm>
            <a:custGeom>
              <a:avLst/>
              <a:gdLst>
                <a:gd name="T0" fmla="*/ 22 w 27"/>
                <a:gd name="T1" fmla="*/ 0 h 77"/>
                <a:gd name="T2" fmla="*/ 22 w 27"/>
                <a:gd name="T3" fmla="*/ 0 h 77"/>
                <a:gd name="T4" fmla="*/ 24 w 27"/>
                <a:gd name="T5" fmla="*/ 1 h 77"/>
                <a:gd name="T6" fmla="*/ 25 w 27"/>
                <a:gd name="T7" fmla="*/ 5 h 77"/>
                <a:gd name="T8" fmla="*/ 27 w 27"/>
                <a:gd name="T9" fmla="*/ 14 h 77"/>
                <a:gd name="T10" fmla="*/ 27 w 27"/>
                <a:gd name="T11" fmla="*/ 27 h 77"/>
                <a:gd name="T12" fmla="*/ 25 w 27"/>
                <a:gd name="T13" fmla="*/ 43 h 77"/>
                <a:gd name="T14" fmla="*/ 25 w 27"/>
                <a:gd name="T15" fmla="*/ 43 h 77"/>
                <a:gd name="T16" fmla="*/ 21 w 27"/>
                <a:gd name="T17" fmla="*/ 57 h 77"/>
                <a:gd name="T18" fmla="*/ 16 w 27"/>
                <a:gd name="T19" fmla="*/ 69 h 77"/>
                <a:gd name="T20" fmla="*/ 9 w 27"/>
                <a:gd name="T21" fmla="*/ 75 h 77"/>
                <a:gd name="T22" fmla="*/ 8 w 27"/>
                <a:gd name="T23" fmla="*/ 77 h 77"/>
                <a:gd name="T24" fmla="*/ 6 w 27"/>
                <a:gd name="T25" fmla="*/ 77 h 77"/>
                <a:gd name="T26" fmla="*/ 6 w 27"/>
                <a:gd name="T27" fmla="*/ 77 h 77"/>
                <a:gd name="T28" fmla="*/ 5 w 27"/>
                <a:gd name="T29" fmla="*/ 75 h 77"/>
                <a:gd name="T30" fmla="*/ 3 w 27"/>
                <a:gd name="T31" fmla="*/ 72 h 77"/>
                <a:gd name="T32" fmla="*/ 0 w 27"/>
                <a:gd name="T33" fmla="*/ 62 h 77"/>
                <a:gd name="T34" fmla="*/ 0 w 27"/>
                <a:gd name="T35" fmla="*/ 49 h 77"/>
                <a:gd name="T36" fmla="*/ 3 w 27"/>
                <a:gd name="T37" fmla="*/ 33 h 77"/>
                <a:gd name="T38" fmla="*/ 3 w 27"/>
                <a:gd name="T39" fmla="*/ 33 h 77"/>
                <a:gd name="T40" fmla="*/ 6 w 27"/>
                <a:gd name="T41" fmla="*/ 19 h 77"/>
                <a:gd name="T42" fmla="*/ 13 w 27"/>
                <a:gd name="T43" fmla="*/ 8 h 77"/>
                <a:gd name="T44" fmla="*/ 17 w 27"/>
                <a:gd name="T45" fmla="*/ 1 h 77"/>
                <a:gd name="T46" fmla="*/ 21 w 27"/>
                <a:gd name="T47" fmla="*/ 0 h 77"/>
                <a:gd name="T48" fmla="*/ 22 w 27"/>
                <a:gd name="T4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77">
                  <a:moveTo>
                    <a:pt x="22" y="0"/>
                  </a:moveTo>
                  <a:lnTo>
                    <a:pt x="22" y="0"/>
                  </a:lnTo>
                  <a:lnTo>
                    <a:pt x="24" y="1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7" y="27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1" y="57"/>
                  </a:lnTo>
                  <a:lnTo>
                    <a:pt x="16" y="69"/>
                  </a:lnTo>
                  <a:lnTo>
                    <a:pt x="9" y="75"/>
                  </a:lnTo>
                  <a:lnTo>
                    <a:pt x="8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5" y="75"/>
                  </a:lnTo>
                  <a:lnTo>
                    <a:pt x="3" y="72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6" y="19"/>
                  </a:lnTo>
                  <a:lnTo>
                    <a:pt x="13" y="8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2" y="0"/>
                  </a:lnTo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7735009" y="5662776"/>
              <a:ext cx="51955" cy="105064"/>
            </a:xfrm>
            <a:custGeom>
              <a:avLst/>
              <a:gdLst>
                <a:gd name="T0" fmla="*/ 8 w 45"/>
                <a:gd name="T1" fmla="*/ 88 h 91"/>
                <a:gd name="T2" fmla="*/ 8 w 45"/>
                <a:gd name="T3" fmla="*/ 88 h 91"/>
                <a:gd name="T4" fmla="*/ 16 w 45"/>
                <a:gd name="T5" fmla="*/ 91 h 91"/>
                <a:gd name="T6" fmla="*/ 16 w 45"/>
                <a:gd name="T7" fmla="*/ 91 h 91"/>
                <a:gd name="T8" fmla="*/ 16 w 45"/>
                <a:gd name="T9" fmla="*/ 91 h 91"/>
                <a:gd name="T10" fmla="*/ 16 w 45"/>
                <a:gd name="T11" fmla="*/ 91 h 91"/>
                <a:gd name="T12" fmla="*/ 16 w 45"/>
                <a:gd name="T13" fmla="*/ 91 h 91"/>
                <a:gd name="T14" fmla="*/ 19 w 45"/>
                <a:gd name="T15" fmla="*/ 91 h 91"/>
                <a:gd name="T16" fmla="*/ 24 w 45"/>
                <a:gd name="T17" fmla="*/ 90 h 91"/>
                <a:gd name="T18" fmla="*/ 27 w 45"/>
                <a:gd name="T19" fmla="*/ 88 h 91"/>
                <a:gd name="T20" fmla="*/ 30 w 45"/>
                <a:gd name="T21" fmla="*/ 83 h 91"/>
                <a:gd name="T22" fmla="*/ 37 w 45"/>
                <a:gd name="T23" fmla="*/ 71 h 91"/>
                <a:gd name="T24" fmla="*/ 42 w 45"/>
                <a:gd name="T25" fmla="*/ 55 h 91"/>
                <a:gd name="T26" fmla="*/ 42 w 45"/>
                <a:gd name="T27" fmla="*/ 55 h 91"/>
                <a:gd name="T28" fmla="*/ 45 w 45"/>
                <a:gd name="T29" fmla="*/ 37 h 91"/>
                <a:gd name="T30" fmla="*/ 43 w 45"/>
                <a:gd name="T31" fmla="*/ 21 h 91"/>
                <a:gd name="T32" fmla="*/ 40 w 45"/>
                <a:gd name="T33" fmla="*/ 10 h 91"/>
                <a:gd name="T34" fmla="*/ 38 w 45"/>
                <a:gd name="T35" fmla="*/ 7 h 91"/>
                <a:gd name="T36" fmla="*/ 35 w 45"/>
                <a:gd name="T37" fmla="*/ 5 h 91"/>
                <a:gd name="T38" fmla="*/ 35 w 45"/>
                <a:gd name="T39" fmla="*/ 5 h 91"/>
                <a:gd name="T40" fmla="*/ 35 w 45"/>
                <a:gd name="T41" fmla="*/ 5 h 91"/>
                <a:gd name="T42" fmla="*/ 35 w 45"/>
                <a:gd name="T43" fmla="*/ 5 h 91"/>
                <a:gd name="T44" fmla="*/ 27 w 45"/>
                <a:gd name="T45" fmla="*/ 0 h 91"/>
                <a:gd name="T46" fmla="*/ 27 w 45"/>
                <a:gd name="T47" fmla="*/ 0 h 91"/>
                <a:gd name="T48" fmla="*/ 27 w 45"/>
                <a:gd name="T49" fmla="*/ 0 h 91"/>
                <a:gd name="T50" fmla="*/ 24 w 45"/>
                <a:gd name="T51" fmla="*/ 0 h 91"/>
                <a:gd name="T52" fmla="*/ 19 w 45"/>
                <a:gd name="T53" fmla="*/ 2 h 91"/>
                <a:gd name="T54" fmla="*/ 16 w 45"/>
                <a:gd name="T55" fmla="*/ 5 h 91"/>
                <a:gd name="T56" fmla="*/ 13 w 45"/>
                <a:gd name="T57" fmla="*/ 10 h 91"/>
                <a:gd name="T58" fmla="*/ 6 w 45"/>
                <a:gd name="T59" fmla="*/ 21 h 91"/>
                <a:gd name="T60" fmla="*/ 2 w 45"/>
                <a:gd name="T61" fmla="*/ 39 h 91"/>
                <a:gd name="T62" fmla="*/ 2 w 45"/>
                <a:gd name="T63" fmla="*/ 39 h 91"/>
                <a:gd name="T64" fmla="*/ 0 w 45"/>
                <a:gd name="T65" fmla="*/ 55 h 91"/>
                <a:gd name="T66" fmla="*/ 0 w 45"/>
                <a:gd name="T67" fmla="*/ 71 h 91"/>
                <a:gd name="T68" fmla="*/ 3 w 45"/>
                <a:gd name="T69" fmla="*/ 82 h 91"/>
                <a:gd name="T70" fmla="*/ 5 w 45"/>
                <a:gd name="T71" fmla="*/ 85 h 91"/>
                <a:gd name="T72" fmla="*/ 8 w 45"/>
                <a:gd name="T73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91">
                  <a:moveTo>
                    <a:pt x="8" y="88"/>
                  </a:moveTo>
                  <a:lnTo>
                    <a:pt x="8" y="88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9" y="91"/>
                  </a:lnTo>
                  <a:lnTo>
                    <a:pt x="24" y="90"/>
                  </a:lnTo>
                  <a:lnTo>
                    <a:pt x="27" y="88"/>
                  </a:lnTo>
                  <a:lnTo>
                    <a:pt x="30" y="83"/>
                  </a:lnTo>
                  <a:lnTo>
                    <a:pt x="37" y="71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5" y="37"/>
                  </a:lnTo>
                  <a:lnTo>
                    <a:pt x="43" y="21"/>
                  </a:lnTo>
                  <a:lnTo>
                    <a:pt x="40" y="10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3" y="10"/>
                  </a:lnTo>
                  <a:lnTo>
                    <a:pt x="6" y="2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3" y="82"/>
                  </a:lnTo>
                  <a:lnTo>
                    <a:pt x="5" y="85"/>
                  </a:lnTo>
                  <a:lnTo>
                    <a:pt x="8" y="88"/>
                  </a:lnTo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7737318" y="5502294"/>
              <a:ext cx="77355" cy="85436"/>
            </a:xfrm>
            <a:custGeom>
              <a:avLst/>
              <a:gdLst>
                <a:gd name="T0" fmla="*/ 65 w 67"/>
                <a:gd name="T1" fmla="*/ 8 h 74"/>
                <a:gd name="T2" fmla="*/ 64 w 67"/>
                <a:gd name="T3" fmla="*/ 8 h 74"/>
                <a:gd name="T4" fmla="*/ 57 w 67"/>
                <a:gd name="T5" fmla="*/ 2 h 74"/>
                <a:gd name="T6" fmla="*/ 54 w 67"/>
                <a:gd name="T7" fmla="*/ 0 h 74"/>
                <a:gd name="T8" fmla="*/ 44 w 67"/>
                <a:gd name="T9" fmla="*/ 0 h 74"/>
                <a:gd name="T10" fmla="*/ 28 w 67"/>
                <a:gd name="T11" fmla="*/ 10 h 74"/>
                <a:gd name="T12" fmla="*/ 17 w 67"/>
                <a:gd name="T13" fmla="*/ 21 h 74"/>
                <a:gd name="T14" fmla="*/ 1 w 67"/>
                <a:gd name="T15" fmla="*/ 46 h 74"/>
                <a:gd name="T16" fmla="*/ 0 w 67"/>
                <a:gd name="T17" fmla="*/ 61 h 74"/>
                <a:gd name="T18" fmla="*/ 1 w 67"/>
                <a:gd name="T19" fmla="*/ 64 h 74"/>
                <a:gd name="T20" fmla="*/ 9 w 67"/>
                <a:gd name="T21" fmla="*/ 70 h 74"/>
                <a:gd name="T22" fmla="*/ 9 w 67"/>
                <a:gd name="T23" fmla="*/ 72 h 74"/>
                <a:gd name="T24" fmla="*/ 12 w 67"/>
                <a:gd name="T25" fmla="*/ 74 h 74"/>
                <a:gd name="T26" fmla="*/ 20 w 67"/>
                <a:gd name="T27" fmla="*/ 72 h 74"/>
                <a:gd name="T28" fmla="*/ 38 w 67"/>
                <a:gd name="T29" fmla="*/ 62 h 74"/>
                <a:gd name="T30" fmla="*/ 49 w 67"/>
                <a:gd name="T31" fmla="*/ 51 h 74"/>
                <a:gd name="T32" fmla="*/ 65 w 67"/>
                <a:gd name="T33" fmla="*/ 26 h 74"/>
                <a:gd name="T34" fmla="*/ 67 w 67"/>
                <a:gd name="T35" fmla="*/ 14 h 74"/>
                <a:gd name="T36" fmla="*/ 65 w 67"/>
                <a:gd name="T37" fmla="*/ 8 h 74"/>
                <a:gd name="T38" fmla="*/ 46 w 67"/>
                <a:gd name="T39" fmla="*/ 50 h 74"/>
                <a:gd name="T40" fmla="*/ 35 w 67"/>
                <a:gd name="T41" fmla="*/ 59 h 74"/>
                <a:gd name="T42" fmla="*/ 25 w 67"/>
                <a:gd name="T43" fmla="*/ 66 h 74"/>
                <a:gd name="T44" fmla="*/ 14 w 67"/>
                <a:gd name="T45" fmla="*/ 69 h 74"/>
                <a:gd name="T46" fmla="*/ 12 w 67"/>
                <a:gd name="T47" fmla="*/ 69 h 74"/>
                <a:gd name="T48" fmla="*/ 11 w 67"/>
                <a:gd name="T49" fmla="*/ 64 h 74"/>
                <a:gd name="T50" fmla="*/ 19 w 67"/>
                <a:gd name="T51" fmla="*/ 45 h 74"/>
                <a:gd name="T52" fmla="*/ 27 w 67"/>
                <a:gd name="T53" fmla="*/ 32 h 74"/>
                <a:gd name="T54" fmla="*/ 49 w 67"/>
                <a:gd name="T55" fmla="*/ 14 h 74"/>
                <a:gd name="T56" fmla="*/ 57 w 67"/>
                <a:gd name="T57" fmla="*/ 11 h 74"/>
                <a:gd name="T58" fmla="*/ 62 w 67"/>
                <a:gd name="T59" fmla="*/ 13 h 74"/>
                <a:gd name="T60" fmla="*/ 62 w 67"/>
                <a:gd name="T61" fmla="*/ 14 h 74"/>
                <a:gd name="T62" fmla="*/ 62 w 67"/>
                <a:gd name="T63" fmla="*/ 26 h 74"/>
                <a:gd name="T64" fmla="*/ 46 w 67"/>
                <a:gd name="T65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74">
                  <a:moveTo>
                    <a:pt x="65" y="8"/>
                  </a:move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3"/>
                  </a:lnTo>
                  <a:lnTo>
                    <a:pt x="28" y="1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8" y="34"/>
                  </a:lnTo>
                  <a:lnTo>
                    <a:pt x="1" y="46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20" y="72"/>
                  </a:lnTo>
                  <a:lnTo>
                    <a:pt x="27" y="70"/>
                  </a:lnTo>
                  <a:lnTo>
                    <a:pt x="38" y="6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59" y="38"/>
                  </a:lnTo>
                  <a:lnTo>
                    <a:pt x="65" y="26"/>
                  </a:lnTo>
                  <a:lnTo>
                    <a:pt x="67" y="19"/>
                  </a:lnTo>
                  <a:lnTo>
                    <a:pt x="67" y="14"/>
                  </a:lnTo>
                  <a:lnTo>
                    <a:pt x="67" y="11"/>
                  </a:lnTo>
                  <a:lnTo>
                    <a:pt x="65" y="8"/>
                  </a:lnTo>
                  <a:lnTo>
                    <a:pt x="65" y="8"/>
                  </a:lnTo>
                  <a:close/>
                  <a:moveTo>
                    <a:pt x="46" y="50"/>
                  </a:moveTo>
                  <a:lnTo>
                    <a:pt x="46" y="50"/>
                  </a:lnTo>
                  <a:lnTo>
                    <a:pt x="35" y="59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17" y="69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2" y="54"/>
                  </a:lnTo>
                  <a:lnTo>
                    <a:pt x="19" y="45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8" y="21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7" y="11"/>
                  </a:lnTo>
                  <a:lnTo>
                    <a:pt x="60" y="11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2" y="26"/>
                  </a:lnTo>
                  <a:lnTo>
                    <a:pt x="56" y="37"/>
                  </a:lnTo>
                  <a:lnTo>
                    <a:pt x="46" y="50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50"/>
            <p:cNvSpPr>
              <a:spLocks noEditPoints="1"/>
            </p:cNvSpPr>
            <p:nvPr/>
          </p:nvSpPr>
          <p:spPr bwMode="auto">
            <a:xfrm>
              <a:off x="7753482" y="5596967"/>
              <a:ext cx="107373" cy="69273"/>
            </a:xfrm>
            <a:custGeom>
              <a:avLst/>
              <a:gdLst>
                <a:gd name="T0" fmla="*/ 53 w 93"/>
                <a:gd name="T1" fmla="*/ 12 h 60"/>
                <a:gd name="T2" fmla="*/ 19 w 93"/>
                <a:gd name="T3" fmla="*/ 1 h 60"/>
                <a:gd name="T4" fmla="*/ 5 w 93"/>
                <a:gd name="T5" fmla="*/ 1 h 60"/>
                <a:gd name="T6" fmla="*/ 2 w 93"/>
                <a:gd name="T7" fmla="*/ 4 h 60"/>
                <a:gd name="T8" fmla="*/ 0 w 93"/>
                <a:gd name="T9" fmla="*/ 11 h 60"/>
                <a:gd name="T10" fmla="*/ 0 w 93"/>
                <a:gd name="T11" fmla="*/ 12 h 60"/>
                <a:gd name="T12" fmla="*/ 0 w 93"/>
                <a:gd name="T13" fmla="*/ 16 h 60"/>
                <a:gd name="T14" fmla="*/ 10 w 93"/>
                <a:gd name="T15" fmla="*/ 28 h 60"/>
                <a:gd name="T16" fmla="*/ 40 w 93"/>
                <a:gd name="T17" fmla="*/ 48 h 60"/>
                <a:gd name="T18" fmla="*/ 59 w 93"/>
                <a:gd name="T19" fmla="*/ 56 h 60"/>
                <a:gd name="T20" fmla="*/ 85 w 93"/>
                <a:gd name="T21" fmla="*/ 60 h 60"/>
                <a:gd name="T22" fmla="*/ 91 w 93"/>
                <a:gd name="T23" fmla="*/ 57 h 60"/>
                <a:gd name="T24" fmla="*/ 91 w 93"/>
                <a:gd name="T25" fmla="*/ 57 h 60"/>
                <a:gd name="T26" fmla="*/ 93 w 93"/>
                <a:gd name="T27" fmla="*/ 49 h 60"/>
                <a:gd name="T28" fmla="*/ 93 w 93"/>
                <a:gd name="T29" fmla="*/ 49 h 60"/>
                <a:gd name="T30" fmla="*/ 91 w 93"/>
                <a:gd name="T31" fmla="*/ 41 h 60"/>
                <a:gd name="T32" fmla="*/ 69 w 93"/>
                <a:gd name="T33" fmla="*/ 22 h 60"/>
                <a:gd name="T34" fmla="*/ 53 w 93"/>
                <a:gd name="T35" fmla="*/ 12 h 60"/>
                <a:gd name="T36" fmla="*/ 42 w 93"/>
                <a:gd name="T37" fmla="*/ 46 h 60"/>
                <a:gd name="T38" fmla="*/ 13 w 93"/>
                <a:gd name="T39" fmla="*/ 27 h 60"/>
                <a:gd name="T40" fmla="*/ 6 w 93"/>
                <a:gd name="T41" fmla="*/ 19 h 60"/>
                <a:gd name="T42" fmla="*/ 5 w 93"/>
                <a:gd name="T43" fmla="*/ 16 h 60"/>
                <a:gd name="T44" fmla="*/ 6 w 93"/>
                <a:gd name="T45" fmla="*/ 14 h 60"/>
                <a:gd name="T46" fmla="*/ 18 w 93"/>
                <a:gd name="T47" fmla="*/ 14 h 60"/>
                <a:gd name="T48" fmla="*/ 48 w 93"/>
                <a:gd name="T49" fmla="*/ 24 h 60"/>
                <a:gd name="T50" fmla="*/ 64 w 93"/>
                <a:gd name="T51" fmla="*/ 33 h 60"/>
                <a:gd name="T52" fmla="*/ 77 w 93"/>
                <a:gd name="T53" fmla="*/ 43 h 60"/>
                <a:gd name="T54" fmla="*/ 85 w 93"/>
                <a:gd name="T55" fmla="*/ 52 h 60"/>
                <a:gd name="T56" fmla="*/ 85 w 93"/>
                <a:gd name="T57" fmla="*/ 54 h 60"/>
                <a:gd name="T58" fmla="*/ 82 w 93"/>
                <a:gd name="T59" fmla="*/ 57 h 60"/>
                <a:gd name="T60" fmla="*/ 59 w 93"/>
                <a:gd name="T61" fmla="*/ 52 h 60"/>
                <a:gd name="T62" fmla="*/ 42 w 93"/>
                <a:gd name="T6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60">
                  <a:moveTo>
                    <a:pt x="53" y="12"/>
                  </a:moveTo>
                  <a:lnTo>
                    <a:pt x="53" y="12"/>
                  </a:lnTo>
                  <a:lnTo>
                    <a:pt x="34" y="4"/>
                  </a:lnTo>
                  <a:lnTo>
                    <a:pt x="19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10" y="28"/>
                  </a:lnTo>
                  <a:lnTo>
                    <a:pt x="24" y="3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9" y="56"/>
                  </a:lnTo>
                  <a:lnTo>
                    <a:pt x="74" y="60"/>
                  </a:lnTo>
                  <a:lnTo>
                    <a:pt x="85" y="60"/>
                  </a:lnTo>
                  <a:lnTo>
                    <a:pt x="90" y="59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1"/>
                  </a:lnTo>
                  <a:lnTo>
                    <a:pt x="83" y="33"/>
                  </a:lnTo>
                  <a:lnTo>
                    <a:pt x="69" y="22"/>
                  </a:lnTo>
                  <a:lnTo>
                    <a:pt x="53" y="12"/>
                  </a:lnTo>
                  <a:lnTo>
                    <a:pt x="53" y="12"/>
                  </a:lnTo>
                  <a:close/>
                  <a:moveTo>
                    <a:pt x="42" y="46"/>
                  </a:moveTo>
                  <a:lnTo>
                    <a:pt x="42" y="46"/>
                  </a:lnTo>
                  <a:lnTo>
                    <a:pt x="26" y="3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8" y="14"/>
                  </a:lnTo>
                  <a:lnTo>
                    <a:pt x="30" y="17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64" y="3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83" y="51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2" y="57"/>
                  </a:lnTo>
                  <a:lnTo>
                    <a:pt x="72" y="56"/>
                  </a:lnTo>
                  <a:lnTo>
                    <a:pt x="59" y="52"/>
                  </a:lnTo>
                  <a:lnTo>
                    <a:pt x="42" y="46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7602236" y="5561176"/>
              <a:ext cx="108527" cy="48491"/>
            </a:xfrm>
            <a:custGeom>
              <a:avLst/>
              <a:gdLst>
                <a:gd name="T0" fmla="*/ 94 w 94"/>
                <a:gd name="T1" fmla="*/ 27 h 42"/>
                <a:gd name="T2" fmla="*/ 94 w 94"/>
                <a:gd name="T3" fmla="*/ 26 h 42"/>
                <a:gd name="T4" fmla="*/ 93 w 94"/>
                <a:gd name="T5" fmla="*/ 18 h 42"/>
                <a:gd name="T6" fmla="*/ 91 w 94"/>
                <a:gd name="T7" fmla="*/ 15 h 42"/>
                <a:gd name="T8" fmla="*/ 77 w 94"/>
                <a:gd name="T9" fmla="*/ 7 h 42"/>
                <a:gd name="T10" fmla="*/ 43 w 94"/>
                <a:gd name="T11" fmla="*/ 0 h 42"/>
                <a:gd name="T12" fmla="*/ 25 w 94"/>
                <a:gd name="T13" fmla="*/ 2 h 42"/>
                <a:gd name="T14" fmla="*/ 6 w 94"/>
                <a:gd name="T15" fmla="*/ 7 h 42"/>
                <a:gd name="T16" fmla="*/ 0 w 94"/>
                <a:gd name="T17" fmla="*/ 13 h 42"/>
                <a:gd name="T18" fmla="*/ 0 w 94"/>
                <a:gd name="T19" fmla="*/ 16 h 42"/>
                <a:gd name="T20" fmla="*/ 2 w 94"/>
                <a:gd name="T21" fmla="*/ 24 h 42"/>
                <a:gd name="T22" fmla="*/ 2 w 94"/>
                <a:gd name="T23" fmla="*/ 24 h 42"/>
                <a:gd name="T24" fmla="*/ 3 w 94"/>
                <a:gd name="T25" fmla="*/ 27 h 42"/>
                <a:gd name="T26" fmla="*/ 17 w 94"/>
                <a:gd name="T27" fmla="*/ 35 h 42"/>
                <a:gd name="T28" fmla="*/ 51 w 94"/>
                <a:gd name="T29" fmla="*/ 42 h 42"/>
                <a:gd name="T30" fmla="*/ 69 w 94"/>
                <a:gd name="T31" fmla="*/ 40 h 42"/>
                <a:gd name="T32" fmla="*/ 88 w 94"/>
                <a:gd name="T33" fmla="*/ 35 h 42"/>
                <a:gd name="T34" fmla="*/ 94 w 94"/>
                <a:gd name="T35" fmla="*/ 31 h 42"/>
                <a:gd name="T36" fmla="*/ 94 w 94"/>
                <a:gd name="T37" fmla="*/ 27 h 42"/>
                <a:gd name="T38" fmla="*/ 51 w 94"/>
                <a:gd name="T39" fmla="*/ 39 h 42"/>
                <a:gd name="T40" fmla="*/ 17 w 94"/>
                <a:gd name="T41" fmla="*/ 32 h 42"/>
                <a:gd name="T42" fmla="*/ 10 w 94"/>
                <a:gd name="T43" fmla="*/ 29 h 42"/>
                <a:gd name="T44" fmla="*/ 6 w 94"/>
                <a:gd name="T45" fmla="*/ 26 h 42"/>
                <a:gd name="T46" fmla="*/ 10 w 94"/>
                <a:gd name="T47" fmla="*/ 21 h 42"/>
                <a:gd name="T48" fmla="*/ 29 w 94"/>
                <a:gd name="T49" fmla="*/ 15 h 42"/>
                <a:gd name="T50" fmla="*/ 46 w 94"/>
                <a:gd name="T51" fmla="*/ 15 h 42"/>
                <a:gd name="T52" fmla="*/ 78 w 94"/>
                <a:gd name="T53" fmla="*/ 21 h 42"/>
                <a:gd name="T54" fmla="*/ 86 w 94"/>
                <a:gd name="T55" fmla="*/ 24 h 42"/>
                <a:gd name="T56" fmla="*/ 89 w 94"/>
                <a:gd name="T57" fmla="*/ 27 h 42"/>
                <a:gd name="T58" fmla="*/ 86 w 94"/>
                <a:gd name="T59" fmla="*/ 31 h 42"/>
                <a:gd name="T60" fmla="*/ 67 w 94"/>
                <a:gd name="T61" fmla="*/ 37 h 42"/>
                <a:gd name="T62" fmla="*/ 51 w 94"/>
                <a:gd name="T63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42">
                  <a:moveTo>
                    <a:pt x="94" y="27"/>
                  </a:moveTo>
                  <a:lnTo>
                    <a:pt x="94" y="27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1" y="15"/>
                  </a:lnTo>
                  <a:lnTo>
                    <a:pt x="88" y="11"/>
                  </a:lnTo>
                  <a:lnTo>
                    <a:pt x="77" y="7"/>
                  </a:lnTo>
                  <a:lnTo>
                    <a:pt x="62" y="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5" y="2"/>
                  </a:lnTo>
                  <a:lnTo>
                    <a:pt x="11" y="5"/>
                  </a:lnTo>
                  <a:lnTo>
                    <a:pt x="6" y="7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6" y="31"/>
                  </a:lnTo>
                  <a:lnTo>
                    <a:pt x="17" y="35"/>
                  </a:lnTo>
                  <a:lnTo>
                    <a:pt x="32" y="40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69" y="40"/>
                  </a:lnTo>
                  <a:lnTo>
                    <a:pt x="83" y="37"/>
                  </a:lnTo>
                  <a:lnTo>
                    <a:pt x="88" y="35"/>
                  </a:lnTo>
                  <a:lnTo>
                    <a:pt x="93" y="32"/>
                  </a:lnTo>
                  <a:lnTo>
                    <a:pt x="94" y="31"/>
                  </a:lnTo>
                  <a:lnTo>
                    <a:pt x="94" y="27"/>
                  </a:lnTo>
                  <a:lnTo>
                    <a:pt x="94" y="27"/>
                  </a:lnTo>
                  <a:close/>
                  <a:moveTo>
                    <a:pt x="51" y="39"/>
                  </a:moveTo>
                  <a:lnTo>
                    <a:pt x="51" y="39"/>
                  </a:lnTo>
                  <a:lnTo>
                    <a:pt x="32" y="35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6" y="18"/>
                  </a:lnTo>
                  <a:lnTo>
                    <a:pt x="29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64" y="16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6" y="24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9"/>
                  </a:lnTo>
                  <a:lnTo>
                    <a:pt x="86" y="31"/>
                  </a:lnTo>
                  <a:lnTo>
                    <a:pt x="80" y="35"/>
                  </a:lnTo>
                  <a:lnTo>
                    <a:pt x="67" y="37"/>
                  </a:lnTo>
                  <a:lnTo>
                    <a:pt x="51" y="39"/>
                  </a:lnTo>
                  <a:lnTo>
                    <a:pt x="51" y="39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7300900" y="5517303"/>
              <a:ext cx="100446" cy="73891"/>
            </a:xfrm>
            <a:custGeom>
              <a:avLst/>
              <a:gdLst>
                <a:gd name="T0" fmla="*/ 83 w 87"/>
                <a:gd name="T1" fmla="*/ 8 h 64"/>
                <a:gd name="T2" fmla="*/ 83 w 87"/>
                <a:gd name="T3" fmla="*/ 6 h 64"/>
                <a:gd name="T4" fmla="*/ 77 w 87"/>
                <a:gd name="T5" fmla="*/ 1 h 64"/>
                <a:gd name="T6" fmla="*/ 74 w 87"/>
                <a:gd name="T7" fmla="*/ 0 h 64"/>
                <a:gd name="T8" fmla="*/ 58 w 87"/>
                <a:gd name="T9" fmla="*/ 1 h 64"/>
                <a:gd name="T10" fmla="*/ 27 w 87"/>
                <a:gd name="T11" fmla="*/ 17 h 64"/>
                <a:gd name="T12" fmla="*/ 15 w 87"/>
                <a:gd name="T13" fmla="*/ 29 h 64"/>
                <a:gd name="T14" fmla="*/ 2 w 87"/>
                <a:gd name="T15" fmla="*/ 45 h 64"/>
                <a:gd name="T16" fmla="*/ 0 w 87"/>
                <a:gd name="T17" fmla="*/ 53 h 64"/>
                <a:gd name="T18" fmla="*/ 2 w 87"/>
                <a:gd name="T19" fmla="*/ 56 h 64"/>
                <a:gd name="T20" fmla="*/ 8 w 87"/>
                <a:gd name="T21" fmla="*/ 62 h 64"/>
                <a:gd name="T22" fmla="*/ 8 w 87"/>
                <a:gd name="T23" fmla="*/ 62 h 64"/>
                <a:gd name="T24" fmla="*/ 11 w 87"/>
                <a:gd name="T25" fmla="*/ 64 h 64"/>
                <a:gd name="T26" fmla="*/ 27 w 87"/>
                <a:gd name="T27" fmla="*/ 62 h 64"/>
                <a:gd name="T28" fmla="*/ 58 w 87"/>
                <a:gd name="T29" fmla="*/ 46 h 64"/>
                <a:gd name="T30" fmla="*/ 72 w 87"/>
                <a:gd name="T31" fmla="*/ 33 h 64"/>
                <a:gd name="T32" fmla="*/ 85 w 87"/>
                <a:gd name="T33" fmla="*/ 17 h 64"/>
                <a:gd name="T34" fmla="*/ 87 w 87"/>
                <a:gd name="T35" fmla="*/ 9 h 64"/>
                <a:gd name="T36" fmla="*/ 83 w 87"/>
                <a:gd name="T37" fmla="*/ 8 h 64"/>
                <a:gd name="T38" fmla="*/ 56 w 87"/>
                <a:gd name="T39" fmla="*/ 43 h 64"/>
                <a:gd name="T40" fmla="*/ 29 w 87"/>
                <a:gd name="T41" fmla="*/ 57 h 64"/>
                <a:gd name="T42" fmla="*/ 19 w 87"/>
                <a:gd name="T43" fmla="*/ 61 h 64"/>
                <a:gd name="T44" fmla="*/ 13 w 87"/>
                <a:gd name="T45" fmla="*/ 59 h 64"/>
                <a:gd name="T46" fmla="*/ 13 w 87"/>
                <a:gd name="T47" fmla="*/ 57 h 64"/>
                <a:gd name="T48" fmla="*/ 16 w 87"/>
                <a:gd name="T49" fmla="*/ 48 h 64"/>
                <a:gd name="T50" fmla="*/ 37 w 87"/>
                <a:gd name="T51" fmla="*/ 27 h 64"/>
                <a:gd name="T52" fmla="*/ 53 w 87"/>
                <a:gd name="T53" fmla="*/ 19 h 64"/>
                <a:gd name="T54" fmla="*/ 66 w 87"/>
                <a:gd name="T55" fmla="*/ 13 h 64"/>
                <a:gd name="T56" fmla="*/ 79 w 87"/>
                <a:gd name="T57" fmla="*/ 11 h 64"/>
                <a:gd name="T58" fmla="*/ 80 w 87"/>
                <a:gd name="T59" fmla="*/ 11 h 64"/>
                <a:gd name="T60" fmla="*/ 80 w 87"/>
                <a:gd name="T61" fmla="*/ 16 h 64"/>
                <a:gd name="T62" fmla="*/ 69 w 87"/>
                <a:gd name="T63" fmla="*/ 32 h 64"/>
                <a:gd name="T64" fmla="*/ 56 w 87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64">
                  <a:moveTo>
                    <a:pt x="83" y="8"/>
                  </a:moveTo>
                  <a:lnTo>
                    <a:pt x="83" y="8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3" y="8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15" y="29"/>
                  </a:lnTo>
                  <a:lnTo>
                    <a:pt x="5" y="40"/>
                  </a:lnTo>
                  <a:lnTo>
                    <a:pt x="2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27" y="62"/>
                  </a:lnTo>
                  <a:lnTo>
                    <a:pt x="43" y="5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72" y="33"/>
                  </a:lnTo>
                  <a:lnTo>
                    <a:pt x="82" y="22"/>
                  </a:lnTo>
                  <a:lnTo>
                    <a:pt x="85" y="17"/>
                  </a:lnTo>
                  <a:lnTo>
                    <a:pt x="87" y="14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3" y="8"/>
                  </a:lnTo>
                  <a:close/>
                  <a:moveTo>
                    <a:pt x="56" y="43"/>
                  </a:moveTo>
                  <a:lnTo>
                    <a:pt x="56" y="43"/>
                  </a:lnTo>
                  <a:lnTo>
                    <a:pt x="40" y="53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6" y="48"/>
                  </a:lnTo>
                  <a:lnTo>
                    <a:pt x="24" y="3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53" y="19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5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77" y="22"/>
                  </a:lnTo>
                  <a:lnTo>
                    <a:pt x="69" y="32"/>
                  </a:lnTo>
                  <a:lnTo>
                    <a:pt x="56" y="43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53"/>
            <p:cNvSpPr>
              <a:spLocks noEditPoints="1"/>
            </p:cNvSpPr>
            <p:nvPr/>
          </p:nvSpPr>
          <p:spPr bwMode="auto">
            <a:xfrm>
              <a:off x="7470618" y="5635067"/>
              <a:ext cx="70428" cy="95828"/>
            </a:xfrm>
            <a:custGeom>
              <a:avLst/>
              <a:gdLst>
                <a:gd name="T0" fmla="*/ 52 w 61"/>
                <a:gd name="T1" fmla="*/ 37 h 83"/>
                <a:gd name="T2" fmla="*/ 32 w 61"/>
                <a:gd name="T3" fmla="*/ 10 h 83"/>
                <a:gd name="T4" fmla="*/ 20 w 61"/>
                <a:gd name="T5" fmla="*/ 0 h 83"/>
                <a:gd name="T6" fmla="*/ 16 w 61"/>
                <a:gd name="T7" fmla="*/ 2 h 83"/>
                <a:gd name="T8" fmla="*/ 15 w 61"/>
                <a:gd name="T9" fmla="*/ 2 h 83"/>
                <a:gd name="T10" fmla="*/ 7 w 61"/>
                <a:gd name="T11" fmla="*/ 3 h 83"/>
                <a:gd name="T12" fmla="*/ 4 w 61"/>
                <a:gd name="T13" fmla="*/ 5 h 83"/>
                <a:gd name="T14" fmla="*/ 0 w 61"/>
                <a:gd name="T15" fmla="*/ 13 h 83"/>
                <a:gd name="T16" fmla="*/ 4 w 61"/>
                <a:gd name="T17" fmla="*/ 32 h 83"/>
                <a:gd name="T18" fmla="*/ 10 w 61"/>
                <a:gd name="T19" fmla="*/ 48 h 83"/>
                <a:gd name="T20" fmla="*/ 28 w 61"/>
                <a:gd name="T21" fmla="*/ 75 h 83"/>
                <a:gd name="T22" fmla="*/ 42 w 61"/>
                <a:gd name="T23" fmla="*/ 83 h 83"/>
                <a:gd name="T24" fmla="*/ 45 w 61"/>
                <a:gd name="T25" fmla="*/ 83 h 83"/>
                <a:gd name="T26" fmla="*/ 55 w 61"/>
                <a:gd name="T27" fmla="*/ 82 h 83"/>
                <a:gd name="T28" fmla="*/ 55 w 61"/>
                <a:gd name="T29" fmla="*/ 82 h 83"/>
                <a:gd name="T30" fmla="*/ 58 w 61"/>
                <a:gd name="T31" fmla="*/ 79 h 83"/>
                <a:gd name="T32" fmla="*/ 60 w 61"/>
                <a:gd name="T33" fmla="*/ 72 h 83"/>
                <a:gd name="T34" fmla="*/ 58 w 61"/>
                <a:gd name="T35" fmla="*/ 53 h 83"/>
                <a:gd name="T36" fmla="*/ 52 w 61"/>
                <a:gd name="T37" fmla="*/ 37 h 83"/>
                <a:gd name="T38" fmla="*/ 53 w 61"/>
                <a:gd name="T39" fmla="*/ 77 h 83"/>
                <a:gd name="T40" fmla="*/ 48 w 61"/>
                <a:gd name="T41" fmla="*/ 75 h 83"/>
                <a:gd name="T42" fmla="*/ 32 w 61"/>
                <a:gd name="T43" fmla="*/ 59 h 83"/>
                <a:gd name="T44" fmla="*/ 24 w 61"/>
                <a:gd name="T45" fmla="*/ 45 h 83"/>
                <a:gd name="T46" fmla="*/ 16 w 61"/>
                <a:gd name="T47" fmla="*/ 18 h 83"/>
                <a:gd name="T48" fmla="*/ 16 w 61"/>
                <a:gd name="T49" fmla="*/ 10 h 83"/>
                <a:gd name="T50" fmla="*/ 20 w 61"/>
                <a:gd name="T51" fmla="*/ 5 h 83"/>
                <a:gd name="T52" fmla="*/ 21 w 61"/>
                <a:gd name="T53" fmla="*/ 7 h 83"/>
                <a:gd name="T54" fmla="*/ 31 w 61"/>
                <a:gd name="T55" fmla="*/ 13 h 83"/>
                <a:gd name="T56" fmla="*/ 48 w 61"/>
                <a:gd name="T57" fmla="*/ 37 h 83"/>
                <a:gd name="T58" fmla="*/ 53 w 61"/>
                <a:gd name="T59" fmla="*/ 53 h 83"/>
                <a:gd name="T60" fmla="*/ 56 w 61"/>
                <a:gd name="T61" fmla="*/ 64 h 83"/>
                <a:gd name="T62" fmla="*/ 55 w 61"/>
                <a:gd name="T63" fmla="*/ 75 h 83"/>
                <a:gd name="T64" fmla="*/ 53 w 61"/>
                <a:gd name="T65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83">
                  <a:moveTo>
                    <a:pt x="52" y="37"/>
                  </a:moveTo>
                  <a:lnTo>
                    <a:pt x="52" y="37"/>
                  </a:lnTo>
                  <a:lnTo>
                    <a:pt x="42" y="21"/>
                  </a:lnTo>
                  <a:lnTo>
                    <a:pt x="32" y="10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3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20" y="63"/>
                  </a:lnTo>
                  <a:lnTo>
                    <a:pt x="28" y="75"/>
                  </a:lnTo>
                  <a:lnTo>
                    <a:pt x="37" y="82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8" y="79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1" y="66"/>
                  </a:lnTo>
                  <a:lnTo>
                    <a:pt x="58" y="53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2" y="77"/>
                  </a:lnTo>
                  <a:lnTo>
                    <a:pt x="48" y="75"/>
                  </a:lnTo>
                  <a:lnTo>
                    <a:pt x="40" y="69"/>
                  </a:lnTo>
                  <a:lnTo>
                    <a:pt x="32" y="59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8" y="2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31" y="13"/>
                  </a:lnTo>
                  <a:lnTo>
                    <a:pt x="40" y="2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3" y="53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3" y="77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54"/>
            <p:cNvSpPr>
              <a:spLocks noEditPoints="1"/>
            </p:cNvSpPr>
            <p:nvPr/>
          </p:nvSpPr>
          <p:spPr bwMode="auto">
            <a:xfrm>
              <a:off x="7429054" y="5490748"/>
              <a:ext cx="50800" cy="98137"/>
            </a:xfrm>
            <a:custGeom>
              <a:avLst/>
              <a:gdLst>
                <a:gd name="T0" fmla="*/ 28 w 44"/>
                <a:gd name="T1" fmla="*/ 2 h 85"/>
                <a:gd name="T2" fmla="*/ 28 w 44"/>
                <a:gd name="T3" fmla="*/ 2 h 85"/>
                <a:gd name="T4" fmla="*/ 19 w 44"/>
                <a:gd name="T5" fmla="*/ 0 h 85"/>
                <a:gd name="T6" fmla="*/ 16 w 44"/>
                <a:gd name="T7" fmla="*/ 2 h 85"/>
                <a:gd name="T8" fmla="*/ 9 w 44"/>
                <a:gd name="T9" fmla="*/ 7 h 85"/>
                <a:gd name="T10" fmla="*/ 1 w 44"/>
                <a:gd name="T11" fmla="*/ 26 h 85"/>
                <a:gd name="T12" fmla="*/ 0 w 44"/>
                <a:gd name="T13" fmla="*/ 42 h 85"/>
                <a:gd name="T14" fmla="*/ 3 w 44"/>
                <a:gd name="T15" fmla="*/ 71 h 85"/>
                <a:gd name="T16" fmla="*/ 11 w 44"/>
                <a:gd name="T17" fmla="*/ 84 h 85"/>
                <a:gd name="T18" fmla="*/ 14 w 44"/>
                <a:gd name="T19" fmla="*/ 85 h 85"/>
                <a:gd name="T20" fmla="*/ 24 w 44"/>
                <a:gd name="T21" fmla="*/ 85 h 85"/>
                <a:gd name="T22" fmla="*/ 24 w 44"/>
                <a:gd name="T23" fmla="*/ 85 h 85"/>
                <a:gd name="T24" fmla="*/ 27 w 44"/>
                <a:gd name="T25" fmla="*/ 85 h 85"/>
                <a:gd name="T26" fmla="*/ 35 w 44"/>
                <a:gd name="T27" fmla="*/ 79 h 85"/>
                <a:gd name="T28" fmla="*/ 41 w 44"/>
                <a:gd name="T29" fmla="*/ 61 h 85"/>
                <a:gd name="T30" fmla="*/ 44 w 44"/>
                <a:gd name="T31" fmla="*/ 45 h 85"/>
                <a:gd name="T32" fmla="*/ 40 w 44"/>
                <a:gd name="T33" fmla="*/ 15 h 85"/>
                <a:gd name="T34" fmla="*/ 35 w 44"/>
                <a:gd name="T35" fmla="*/ 5 h 85"/>
                <a:gd name="T36" fmla="*/ 28 w 44"/>
                <a:gd name="T37" fmla="*/ 2 h 85"/>
                <a:gd name="T38" fmla="*/ 40 w 44"/>
                <a:gd name="T39" fmla="*/ 45 h 85"/>
                <a:gd name="T40" fmla="*/ 38 w 44"/>
                <a:gd name="T41" fmla="*/ 60 h 85"/>
                <a:gd name="T42" fmla="*/ 33 w 44"/>
                <a:gd name="T43" fmla="*/ 71 h 85"/>
                <a:gd name="T44" fmla="*/ 27 w 44"/>
                <a:gd name="T45" fmla="*/ 80 h 85"/>
                <a:gd name="T46" fmla="*/ 25 w 44"/>
                <a:gd name="T47" fmla="*/ 80 h 85"/>
                <a:gd name="T48" fmla="*/ 20 w 44"/>
                <a:gd name="T49" fmla="*/ 79 h 85"/>
                <a:gd name="T50" fmla="*/ 14 w 44"/>
                <a:gd name="T51" fmla="*/ 58 h 85"/>
                <a:gd name="T52" fmla="*/ 14 w 44"/>
                <a:gd name="T53" fmla="*/ 44 h 85"/>
                <a:gd name="T54" fmla="*/ 20 w 44"/>
                <a:gd name="T55" fmla="*/ 16 h 85"/>
                <a:gd name="T56" fmla="*/ 25 w 44"/>
                <a:gd name="T57" fmla="*/ 8 h 85"/>
                <a:gd name="T58" fmla="*/ 30 w 44"/>
                <a:gd name="T59" fmla="*/ 7 h 85"/>
                <a:gd name="T60" fmla="*/ 32 w 44"/>
                <a:gd name="T61" fmla="*/ 8 h 85"/>
                <a:gd name="T62" fmla="*/ 36 w 44"/>
                <a:gd name="T63" fmla="*/ 18 h 85"/>
                <a:gd name="T64" fmla="*/ 40 w 44"/>
                <a:gd name="T65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85">
                  <a:moveTo>
                    <a:pt x="28" y="2"/>
                  </a:move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1" y="2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58"/>
                  </a:lnTo>
                  <a:lnTo>
                    <a:pt x="3" y="71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7" y="85"/>
                  </a:lnTo>
                  <a:lnTo>
                    <a:pt x="32" y="84"/>
                  </a:lnTo>
                  <a:lnTo>
                    <a:pt x="35" y="79"/>
                  </a:lnTo>
                  <a:lnTo>
                    <a:pt x="36" y="74"/>
                  </a:lnTo>
                  <a:lnTo>
                    <a:pt x="41" y="6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3" y="29"/>
                  </a:lnTo>
                  <a:lnTo>
                    <a:pt x="40" y="15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40" y="45"/>
                  </a:moveTo>
                  <a:lnTo>
                    <a:pt x="40" y="45"/>
                  </a:lnTo>
                  <a:lnTo>
                    <a:pt x="38" y="60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0" y="79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0" y="79"/>
                  </a:lnTo>
                  <a:lnTo>
                    <a:pt x="17" y="71"/>
                  </a:lnTo>
                  <a:lnTo>
                    <a:pt x="14" y="58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7" y="2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6" y="18"/>
                  </a:lnTo>
                  <a:lnTo>
                    <a:pt x="40" y="29"/>
                  </a:lnTo>
                  <a:lnTo>
                    <a:pt x="40" y="45"/>
                  </a:lnTo>
                  <a:lnTo>
                    <a:pt x="40" y="45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55"/>
            <p:cNvSpPr>
              <a:spLocks noEditPoints="1"/>
            </p:cNvSpPr>
            <p:nvPr/>
          </p:nvSpPr>
          <p:spPr bwMode="auto">
            <a:xfrm>
              <a:off x="7472927" y="5566948"/>
              <a:ext cx="117764" cy="48491"/>
            </a:xfrm>
            <a:custGeom>
              <a:avLst/>
              <a:gdLst>
                <a:gd name="T0" fmla="*/ 102 w 102"/>
                <a:gd name="T1" fmla="*/ 13 h 42"/>
                <a:gd name="T2" fmla="*/ 102 w 102"/>
                <a:gd name="T3" fmla="*/ 13 h 42"/>
                <a:gd name="T4" fmla="*/ 102 w 102"/>
                <a:gd name="T5" fmla="*/ 13 h 42"/>
                <a:gd name="T6" fmla="*/ 102 w 102"/>
                <a:gd name="T7" fmla="*/ 13 h 42"/>
                <a:gd name="T8" fmla="*/ 101 w 102"/>
                <a:gd name="T9" fmla="*/ 6 h 42"/>
                <a:gd name="T10" fmla="*/ 101 w 102"/>
                <a:gd name="T11" fmla="*/ 6 h 42"/>
                <a:gd name="T12" fmla="*/ 101 w 102"/>
                <a:gd name="T13" fmla="*/ 6 h 42"/>
                <a:gd name="T14" fmla="*/ 98 w 102"/>
                <a:gd name="T15" fmla="*/ 3 h 42"/>
                <a:gd name="T16" fmla="*/ 94 w 102"/>
                <a:gd name="T17" fmla="*/ 2 h 42"/>
                <a:gd name="T18" fmla="*/ 82 w 102"/>
                <a:gd name="T19" fmla="*/ 0 h 42"/>
                <a:gd name="T20" fmla="*/ 66 w 102"/>
                <a:gd name="T21" fmla="*/ 0 h 42"/>
                <a:gd name="T22" fmla="*/ 45 w 102"/>
                <a:gd name="T23" fmla="*/ 3 h 42"/>
                <a:gd name="T24" fmla="*/ 45 w 102"/>
                <a:gd name="T25" fmla="*/ 3 h 42"/>
                <a:gd name="T26" fmla="*/ 27 w 102"/>
                <a:gd name="T27" fmla="*/ 8 h 42"/>
                <a:gd name="T28" fmla="*/ 11 w 102"/>
                <a:gd name="T29" fmla="*/ 14 h 42"/>
                <a:gd name="T30" fmla="*/ 3 w 102"/>
                <a:gd name="T31" fmla="*/ 21 h 42"/>
                <a:gd name="T32" fmla="*/ 0 w 102"/>
                <a:gd name="T33" fmla="*/ 24 h 42"/>
                <a:gd name="T34" fmla="*/ 0 w 102"/>
                <a:gd name="T35" fmla="*/ 27 h 42"/>
                <a:gd name="T36" fmla="*/ 0 w 102"/>
                <a:gd name="T37" fmla="*/ 27 h 42"/>
                <a:gd name="T38" fmla="*/ 3 w 102"/>
                <a:gd name="T39" fmla="*/ 34 h 42"/>
                <a:gd name="T40" fmla="*/ 3 w 102"/>
                <a:gd name="T41" fmla="*/ 34 h 42"/>
                <a:gd name="T42" fmla="*/ 3 w 102"/>
                <a:gd name="T43" fmla="*/ 34 h 42"/>
                <a:gd name="T44" fmla="*/ 3 w 102"/>
                <a:gd name="T45" fmla="*/ 34 h 42"/>
                <a:gd name="T46" fmla="*/ 3 w 102"/>
                <a:gd name="T47" fmla="*/ 34 h 42"/>
                <a:gd name="T48" fmla="*/ 5 w 102"/>
                <a:gd name="T49" fmla="*/ 37 h 42"/>
                <a:gd name="T50" fmla="*/ 10 w 102"/>
                <a:gd name="T51" fmla="*/ 38 h 42"/>
                <a:gd name="T52" fmla="*/ 22 w 102"/>
                <a:gd name="T53" fmla="*/ 42 h 42"/>
                <a:gd name="T54" fmla="*/ 38 w 102"/>
                <a:gd name="T55" fmla="*/ 40 h 42"/>
                <a:gd name="T56" fmla="*/ 59 w 102"/>
                <a:gd name="T57" fmla="*/ 38 h 42"/>
                <a:gd name="T58" fmla="*/ 59 w 102"/>
                <a:gd name="T59" fmla="*/ 38 h 42"/>
                <a:gd name="T60" fmla="*/ 77 w 102"/>
                <a:gd name="T61" fmla="*/ 32 h 42"/>
                <a:gd name="T62" fmla="*/ 93 w 102"/>
                <a:gd name="T63" fmla="*/ 26 h 42"/>
                <a:gd name="T64" fmla="*/ 101 w 102"/>
                <a:gd name="T65" fmla="*/ 19 h 42"/>
                <a:gd name="T66" fmla="*/ 102 w 102"/>
                <a:gd name="T67" fmla="*/ 16 h 42"/>
                <a:gd name="T68" fmla="*/ 102 w 102"/>
                <a:gd name="T69" fmla="*/ 13 h 42"/>
                <a:gd name="T70" fmla="*/ 102 w 102"/>
                <a:gd name="T71" fmla="*/ 13 h 42"/>
                <a:gd name="T72" fmla="*/ 58 w 102"/>
                <a:gd name="T73" fmla="*/ 35 h 42"/>
                <a:gd name="T74" fmla="*/ 58 w 102"/>
                <a:gd name="T75" fmla="*/ 35 h 42"/>
                <a:gd name="T76" fmla="*/ 37 w 102"/>
                <a:gd name="T77" fmla="*/ 38 h 42"/>
                <a:gd name="T78" fmla="*/ 21 w 102"/>
                <a:gd name="T79" fmla="*/ 38 h 42"/>
                <a:gd name="T80" fmla="*/ 21 w 102"/>
                <a:gd name="T81" fmla="*/ 38 h 42"/>
                <a:gd name="T82" fmla="*/ 13 w 102"/>
                <a:gd name="T83" fmla="*/ 37 h 42"/>
                <a:gd name="T84" fmla="*/ 10 w 102"/>
                <a:gd name="T85" fmla="*/ 34 h 42"/>
                <a:gd name="T86" fmla="*/ 10 w 102"/>
                <a:gd name="T87" fmla="*/ 34 h 42"/>
                <a:gd name="T88" fmla="*/ 10 w 102"/>
                <a:gd name="T89" fmla="*/ 32 h 42"/>
                <a:gd name="T90" fmla="*/ 11 w 102"/>
                <a:gd name="T91" fmla="*/ 30 h 42"/>
                <a:gd name="T92" fmla="*/ 19 w 102"/>
                <a:gd name="T93" fmla="*/ 24 h 42"/>
                <a:gd name="T94" fmla="*/ 32 w 102"/>
                <a:gd name="T95" fmla="*/ 19 h 42"/>
                <a:gd name="T96" fmla="*/ 50 w 102"/>
                <a:gd name="T97" fmla="*/ 14 h 42"/>
                <a:gd name="T98" fmla="*/ 50 w 102"/>
                <a:gd name="T99" fmla="*/ 14 h 42"/>
                <a:gd name="T100" fmla="*/ 70 w 102"/>
                <a:gd name="T101" fmla="*/ 11 h 42"/>
                <a:gd name="T102" fmla="*/ 85 w 102"/>
                <a:gd name="T103" fmla="*/ 11 h 42"/>
                <a:gd name="T104" fmla="*/ 85 w 102"/>
                <a:gd name="T105" fmla="*/ 11 h 42"/>
                <a:gd name="T106" fmla="*/ 94 w 102"/>
                <a:gd name="T107" fmla="*/ 13 h 42"/>
                <a:gd name="T108" fmla="*/ 98 w 102"/>
                <a:gd name="T109" fmla="*/ 16 h 42"/>
                <a:gd name="T110" fmla="*/ 98 w 102"/>
                <a:gd name="T111" fmla="*/ 16 h 42"/>
                <a:gd name="T112" fmla="*/ 98 w 102"/>
                <a:gd name="T113" fmla="*/ 18 h 42"/>
                <a:gd name="T114" fmla="*/ 96 w 102"/>
                <a:gd name="T115" fmla="*/ 19 h 42"/>
                <a:gd name="T116" fmla="*/ 88 w 102"/>
                <a:gd name="T117" fmla="*/ 24 h 42"/>
                <a:gd name="T118" fmla="*/ 75 w 102"/>
                <a:gd name="T119" fmla="*/ 30 h 42"/>
                <a:gd name="T120" fmla="*/ 58 w 102"/>
                <a:gd name="T121" fmla="*/ 35 h 42"/>
                <a:gd name="T122" fmla="*/ 58 w 102"/>
                <a:gd name="T123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2" h="42">
                  <a:moveTo>
                    <a:pt x="102" y="13"/>
                  </a:moveTo>
                  <a:lnTo>
                    <a:pt x="102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66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27" y="8"/>
                  </a:lnTo>
                  <a:lnTo>
                    <a:pt x="11" y="14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5" y="37"/>
                  </a:lnTo>
                  <a:lnTo>
                    <a:pt x="10" y="38"/>
                  </a:lnTo>
                  <a:lnTo>
                    <a:pt x="22" y="42"/>
                  </a:lnTo>
                  <a:lnTo>
                    <a:pt x="38" y="40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77" y="32"/>
                  </a:lnTo>
                  <a:lnTo>
                    <a:pt x="93" y="26"/>
                  </a:lnTo>
                  <a:lnTo>
                    <a:pt x="101" y="19"/>
                  </a:lnTo>
                  <a:lnTo>
                    <a:pt x="102" y="16"/>
                  </a:lnTo>
                  <a:lnTo>
                    <a:pt x="102" y="13"/>
                  </a:lnTo>
                  <a:lnTo>
                    <a:pt x="102" y="13"/>
                  </a:lnTo>
                  <a:close/>
                  <a:moveTo>
                    <a:pt x="58" y="35"/>
                  </a:moveTo>
                  <a:lnTo>
                    <a:pt x="58" y="35"/>
                  </a:lnTo>
                  <a:lnTo>
                    <a:pt x="37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9" y="24"/>
                  </a:lnTo>
                  <a:lnTo>
                    <a:pt x="32" y="19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70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94" y="13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6" y="19"/>
                  </a:lnTo>
                  <a:lnTo>
                    <a:pt x="88" y="24"/>
                  </a:lnTo>
                  <a:lnTo>
                    <a:pt x="75" y="30"/>
                  </a:lnTo>
                  <a:lnTo>
                    <a:pt x="58" y="35"/>
                  </a:lnTo>
                  <a:lnTo>
                    <a:pt x="58" y="35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56"/>
            <p:cNvSpPr>
              <a:spLocks noEditPoints="1"/>
            </p:cNvSpPr>
            <p:nvPr/>
          </p:nvSpPr>
          <p:spPr bwMode="auto">
            <a:xfrm>
              <a:off x="7336691" y="5609667"/>
              <a:ext cx="99291" cy="75046"/>
            </a:xfrm>
            <a:custGeom>
              <a:avLst/>
              <a:gdLst>
                <a:gd name="T0" fmla="*/ 83 w 86"/>
                <a:gd name="T1" fmla="*/ 8 h 65"/>
                <a:gd name="T2" fmla="*/ 83 w 86"/>
                <a:gd name="T3" fmla="*/ 6 h 65"/>
                <a:gd name="T4" fmla="*/ 76 w 86"/>
                <a:gd name="T5" fmla="*/ 1 h 65"/>
                <a:gd name="T6" fmla="*/ 73 w 86"/>
                <a:gd name="T7" fmla="*/ 0 h 65"/>
                <a:gd name="T8" fmla="*/ 57 w 86"/>
                <a:gd name="T9" fmla="*/ 1 h 65"/>
                <a:gd name="T10" fmla="*/ 27 w 86"/>
                <a:gd name="T11" fmla="*/ 19 h 65"/>
                <a:gd name="T12" fmla="*/ 14 w 86"/>
                <a:gd name="T13" fmla="*/ 30 h 65"/>
                <a:gd name="T14" fmla="*/ 1 w 86"/>
                <a:gd name="T15" fmla="*/ 46 h 65"/>
                <a:gd name="T16" fmla="*/ 0 w 86"/>
                <a:gd name="T17" fmla="*/ 54 h 65"/>
                <a:gd name="T18" fmla="*/ 1 w 86"/>
                <a:gd name="T19" fmla="*/ 57 h 65"/>
                <a:gd name="T20" fmla="*/ 9 w 86"/>
                <a:gd name="T21" fmla="*/ 62 h 65"/>
                <a:gd name="T22" fmla="*/ 9 w 86"/>
                <a:gd name="T23" fmla="*/ 62 h 65"/>
                <a:gd name="T24" fmla="*/ 12 w 86"/>
                <a:gd name="T25" fmla="*/ 64 h 65"/>
                <a:gd name="T26" fmla="*/ 28 w 86"/>
                <a:gd name="T27" fmla="*/ 62 h 65"/>
                <a:gd name="T28" fmla="*/ 59 w 86"/>
                <a:gd name="T29" fmla="*/ 46 h 65"/>
                <a:gd name="T30" fmla="*/ 72 w 86"/>
                <a:gd name="T31" fmla="*/ 33 h 65"/>
                <a:gd name="T32" fmla="*/ 84 w 86"/>
                <a:gd name="T33" fmla="*/ 17 h 65"/>
                <a:gd name="T34" fmla="*/ 84 w 86"/>
                <a:gd name="T35" fmla="*/ 9 h 65"/>
                <a:gd name="T36" fmla="*/ 83 w 86"/>
                <a:gd name="T37" fmla="*/ 8 h 65"/>
                <a:gd name="T38" fmla="*/ 56 w 86"/>
                <a:gd name="T39" fmla="*/ 43 h 65"/>
                <a:gd name="T40" fmla="*/ 28 w 86"/>
                <a:gd name="T41" fmla="*/ 59 h 65"/>
                <a:gd name="T42" fmla="*/ 19 w 86"/>
                <a:gd name="T43" fmla="*/ 61 h 65"/>
                <a:gd name="T44" fmla="*/ 14 w 86"/>
                <a:gd name="T45" fmla="*/ 61 h 65"/>
                <a:gd name="T46" fmla="*/ 12 w 86"/>
                <a:gd name="T47" fmla="*/ 59 h 65"/>
                <a:gd name="T48" fmla="*/ 17 w 86"/>
                <a:gd name="T49" fmla="*/ 48 h 65"/>
                <a:gd name="T50" fmla="*/ 38 w 86"/>
                <a:gd name="T51" fmla="*/ 29 h 65"/>
                <a:gd name="T52" fmla="*/ 52 w 86"/>
                <a:gd name="T53" fmla="*/ 19 h 65"/>
                <a:gd name="T54" fmla="*/ 65 w 86"/>
                <a:gd name="T55" fmla="*/ 13 h 65"/>
                <a:gd name="T56" fmla="*/ 78 w 86"/>
                <a:gd name="T57" fmla="*/ 11 h 65"/>
                <a:gd name="T58" fmla="*/ 80 w 86"/>
                <a:gd name="T59" fmla="*/ 11 h 65"/>
                <a:gd name="T60" fmla="*/ 80 w 86"/>
                <a:gd name="T61" fmla="*/ 16 h 65"/>
                <a:gd name="T62" fmla="*/ 68 w 86"/>
                <a:gd name="T63" fmla="*/ 32 h 65"/>
                <a:gd name="T64" fmla="*/ 56 w 86"/>
                <a:gd name="T65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65">
                  <a:moveTo>
                    <a:pt x="83" y="8"/>
                  </a:moveTo>
                  <a:lnTo>
                    <a:pt x="83" y="8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57" y="1"/>
                  </a:lnTo>
                  <a:lnTo>
                    <a:pt x="43" y="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14" y="30"/>
                  </a:lnTo>
                  <a:lnTo>
                    <a:pt x="4" y="41"/>
                  </a:lnTo>
                  <a:lnTo>
                    <a:pt x="1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6" y="65"/>
                  </a:lnTo>
                  <a:lnTo>
                    <a:pt x="28" y="62"/>
                  </a:lnTo>
                  <a:lnTo>
                    <a:pt x="43" y="5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72" y="33"/>
                  </a:lnTo>
                  <a:lnTo>
                    <a:pt x="81" y="22"/>
                  </a:lnTo>
                  <a:lnTo>
                    <a:pt x="84" y="17"/>
                  </a:lnTo>
                  <a:lnTo>
                    <a:pt x="86" y="14"/>
                  </a:lnTo>
                  <a:lnTo>
                    <a:pt x="84" y="9"/>
                  </a:lnTo>
                  <a:lnTo>
                    <a:pt x="83" y="8"/>
                  </a:lnTo>
                  <a:lnTo>
                    <a:pt x="83" y="8"/>
                  </a:lnTo>
                  <a:close/>
                  <a:moveTo>
                    <a:pt x="56" y="43"/>
                  </a:moveTo>
                  <a:lnTo>
                    <a:pt x="56" y="43"/>
                  </a:lnTo>
                  <a:lnTo>
                    <a:pt x="41" y="53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7" y="48"/>
                  </a:lnTo>
                  <a:lnTo>
                    <a:pt x="25" y="38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52" y="19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75" y="11"/>
                  </a:lnTo>
                  <a:lnTo>
                    <a:pt x="78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76" y="22"/>
                  </a:lnTo>
                  <a:lnTo>
                    <a:pt x="68" y="32"/>
                  </a:lnTo>
                  <a:lnTo>
                    <a:pt x="56" y="43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FF55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952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9C5-C539-CEE3-5E36-D5AA8EA00955}"/>
              </a:ext>
            </a:extLst>
          </p:cNvPr>
          <p:cNvSpPr txBox="1">
            <a:spLocks/>
          </p:cNvSpPr>
          <p:nvPr/>
        </p:nvSpPr>
        <p:spPr>
          <a:xfrm>
            <a:off x="3860103" y="2904413"/>
            <a:ext cx="4471792" cy="77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TR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2700612" y="2904413"/>
            <a:ext cx="4656110" cy="1116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 touch</a:t>
            </a:r>
          </a:p>
          <a:p>
            <a:pPr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need a practical legal solution for your next business opportunity or challenge, </a:t>
            </a:r>
            <a:b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get in touch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DD8B-720F-0143-3EEC-E208DD65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32" y="421513"/>
            <a:ext cx="1054736" cy="122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845A0-4D66-5AB0-343A-BE45CA5A6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668" y="1902053"/>
            <a:ext cx="5592663" cy="43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35" y="4411503"/>
            <a:ext cx="1658078" cy="134846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69B3BA4-9DE3-571F-1ACE-44B51C562F20}"/>
              </a:ext>
            </a:extLst>
          </p:cNvPr>
          <p:cNvSpPr txBox="1">
            <a:spLocks/>
          </p:cNvSpPr>
          <p:nvPr/>
        </p:nvSpPr>
        <p:spPr>
          <a:xfrm>
            <a:off x="5028667" y="4947783"/>
            <a:ext cx="3303228" cy="123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Lilley</a:t>
            </a:r>
          </a:p>
          <a:p>
            <a:pPr marL="0" lvl="1"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+971 (0)2 652 0302</a:t>
            </a:r>
          </a:p>
          <a:p>
            <a:pPr marL="0" lvl="1"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+971 (0)50 818 4989</a:t>
            </a:r>
          </a:p>
          <a:p>
            <a:pPr marL="0" lvl="1" algn="l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charles.lilley@bclplaw.com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34413" y="4411503"/>
            <a:ext cx="0" cy="1348461"/>
          </a:xfrm>
          <a:prstGeom prst="straightConnector1">
            <a:avLst/>
          </a:prstGeom>
          <a:ln w="28575">
            <a:solidFill>
              <a:srgbClr val="0B202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27" y="5866292"/>
            <a:ext cx="1225298" cy="7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 L e g a l ! 2 2 5 6 4 4 9 2 0 . 1 < / d o c u m e n t i d >  
     < s e n d e r i d > C L I L < / s e n d e r i d >  
     < s e n d e r e m a i l > C H A R L E S . L I L L E Y @ B C L P L A W . C O M < / s e n d e r e m a i l >  
     < l a s t m o d i f i e d > 2 0 2 3 - 1 0 - 1 2 T 1 9 : 4 3 : 5 2 . 0 0 0 0 0 0 0 + 0 4 : 0 0 < / l a s t m o d i f i e d >  
     < d a t a b a s e > L e g a l 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Wingdings</vt:lpstr>
      <vt:lpstr>Office Theme</vt:lpstr>
      <vt:lpstr>Charles Lilley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Serkan Kutluk</dc:creator>
  <cp:lastModifiedBy>Charles Lilley</cp:lastModifiedBy>
  <cp:revision>27</cp:revision>
  <cp:lastPrinted>2023-10-12T06:51:35Z</cp:lastPrinted>
  <dcterms:created xsi:type="dcterms:W3CDTF">2023-08-28T12:48:48Z</dcterms:created>
  <dcterms:modified xsi:type="dcterms:W3CDTF">2023-10-12T15:43:52Z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Footer">
    <vt:lpwstr>225644920.1</vt:lpwstr>
  </property>
  <property fmtid="{D5CDD505-2E9C-101B-9397-08002B2CF9AE}" pid="3" name="DocIdFormat">
    <vt:lpwstr>$DocumentNumber$.$DocumentVersion$</vt:lpwstr>
  </property>
  <property fmtid="{D5CDD505-2E9C-101B-9397-08002B2CF9AE}" pid="4" name="Keywords">
    <vt:lpwstr>225644920.1</vt:lpwstr>
  </property>
  <property fmtid="{D5CDD505-2E9C-101B-9397-08002B2CF9AE}" pid="5" name="LastEdit">
    <vt:lpwstr>12.10.23</vt:lpwstr>
  </property>
  <property fmtid="{D5CDD505-2E9C-101B-9397-08002B2CF9AE}" pid="6" name="VersionCreated">
    <vt:lpwstr>12.10.23</vt:lpwstr>
  </property>
  <property fmtid="{D5CDD505-2E9C-101B-9397-08002B2CF9AE}" pid="7" name="CreateDate">
    <vt:lpwstr>12.10.23</vt:lpwstr>
  </property>
</Properties>
</file>