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sldIdLst>
    <p:sldId id="257" r:id="rId5"/>
    <p:sldId id="260" r:id="rId6"/>
    <p:sldId id="263" r:id="rId7"/>
    <p:sldId id="265" r:id="rId8"/>
    <p:sldId id="264" r:id="rId9"/>
    <p:sldId id="256" r:id="rId10"/>
    <p:sldId id="266" r:id="rId11"/>
    <p:sldId id="261" r:id="rId12"/>
    <p:sldId id="267" r:id="rId13"/>
    <p:sldId id="268" r:id="rId14"/>
    <p:sldId id="269" r:id="rId15"/>
    <p:sldId id="258" r:id="rId16"/>
  </p:sldIdLst>
  <p:sldSz cx="12192000" cy="6858000"/>
  <p:notesSz cx="6858000" cy="9144000"/>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345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5BB7633-BF82-47C4-8D5C-054D911DC5F0}" v="31" dt="2023-10-04T10:05:30.70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94"/>
  </p:normalViewPr>
  <p:slideViewPr>
    <p:cSldViewPr snapToGrid="0">
      <p:cViewPr varScale="1">
        <p:scale>
          <a:sx n="108" d="100"/>
          <a:sy n="108" d="100"/>
        </p:scale>
        <p:origin x="678"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ichard Bailey" userId="906a1931-81a5-4295-a6c0-451abd7dab97" providerId="ADAL" clId="{55BB7633-BF82-47C4-8D5C-054D911DC5F0}"/>
    <pc:docChg chg="undo custSel addSld delSld modSld sldOrd">
      <pc:chgData name="Richard Bailey" userId="906a1931-81a5-4295-a6c0-451abd7dab97" providerId="ADAL" clId="{55BB7633-BF82-47C4-8D5C-054D911DC5F0}" dt="2023-10-04T10:16:32.490" v="2574" actId="207"/>
      <pc:docMkLst>
        <pc:docMk/>
      </pc:docMkLst>
      <pc:sldChg chg="addSp delSp modSp mod">
        <pc:chgData name="Richard Bailey" userId="906a1931-81a5-4295-a6c0-451abd7dab97" providerId="ADAL" clId="{55BB7633-BF82-47C4-8D5C-054D911DC5F0}" dt="2023-10-04T10:16:27.761" v="2573" actId="207"/>
        <pc:sldMkLst>
          <pc:docMk/>
          <pc:sldMk cId="3996723656" sldId="256"/>
        </pc:sldMkLst>
        <pc:spChg chg="add del mod">
          <ac:chgData name="Richard Bailey" userId="906a1931-81a5-4295-a6c0-451abd7dab97" providerId="ADAL" clId="{55BB7633-BF82-47C4-8D5C-054D911DC5F0}" dt="2023-10-04T10:16:27.761" v="2573" actId="207"/>
          <ac:spMkLst>
            <pc:docMk/>
            <pc:sldMk cId="3996723656" sldId="256"/>
            <ac:spMk id="2" creationId="{71BB367C-FC13-2640-0852-7F825C78C5D4}"/>
          </ac:spMkLst>
        </pc:spChg>
        <pc:spChg chg="mod">
          <ac:chgData name="Richard Bailey" userId="906a1931-81a5-4295-a6c0-451abd7dab97" providerId="ADAL" clId="{55BB7633-BF82-47C4-8D5C-054D911DC5F0}" dt="2023-10-04T08:52:58.816" v="644" actId="20577"/>
          <ac:spMkLst>
            <pc:docMk/>
            <pc:sldMk cId="3996723656" sldId="256"/>
            <ac:spMk id="4" creationId="{B80E6FA6-3090-F846-AD87-33A631A24702}"/>
          </ac:spMkLst>
        </pc:spChg>
        <pc:spChg chg="mod">
          <ac:chgData name="Richard Bailey" userId="906a1931-81a5-4295-a6c0-451abd7dab97" providerId="ADAL" clId="{55BB7633-BF82-47C4-8D5C-054D911DC5F0}" dt="2023-10-04T09:37:15.656" v="1379" actId="20577"/>
          <ac:spMkLst>
            <pc:docMk/>
            <pc:sldMk cId="3996723656" sldId="256"/>
            <ac:spMk id="5" creationId="{D12FABBB-7322-5942-EDCB-B2727C37008D}"/>
          </ac:spMkLst>
        </pc:spChg>
      </pc:sldChg>
      <pc:sldChg chg="modSp mod">
        <pc:chgData name="Richard Bailey" userId="906a1931-81a5-4295-a6c0-451abd7dab97" providerId="ADAL" clId="{55BB7633-BF82-47C4-8D5C-054D911DC5F0}" dt="2023-10-04T08:39:55.015" v="557" actId="207"/>
        <pc:sldMkLst>
          <pc:docMk/>
          <pc:sldMk cId="2860481392" sldId="258"/>
        </pc:sldMkLst>
        <pc:spChg chg="mod">
          <ac:chgData name="Richard Bailey" userId="906a1931-81a5-4295-a6c0-451abd7dab97" providerId="ADAL" clId="{55BB7633-BF82-47C4-8D5C-054D911DC5F0}" dt="2023-10-04T08:39:55.015" v="557" actId="207"/>
          <ac:spMkLst>
            <pc:docMk/>
            <pc:sldMk cId="2860481392" sldId="258"/>
            <ac:spMk id="4" creationId="{B80E6FA6-3090-F846-AD87-33A631A24702}"/>
          </ac:spMkLst>
        </pc:spChg>
      </pc:sldChg>
      <pc:sldChg chg="modSp mod">
        <pc:chgData name="Richard Bailey" userId="906a1931-81a5-4295-a6c0-451abd7dab97" providerId="ADAL" clId="{55BB7633-BF82-47C4-8D5C-054D911DC5F0}" dt="2023-10-04T08:53:58.593" v="724" actId="20577"/>
        <pc:sldMkLst>
          <pc:docMk/>
          <pc:sldMk cId="2019891362" sldId="260"/>
        </pc:sldMkLst>
        <pc:spChg chg="mod">
          <ac:chgData name="Richard Bailey" userId="906a1931-81a5-4295-a6c0-451abd7dab97" providerId="ADAL" clId="{55BB7633-BF82-47C4-8D5C-054D911DC5F0}" dt="2023-10-04T08:53:58.593" v="724" actId="20577"/>
          <ac:spMkLst>
            <pc:docMk/>
            <pc:sldMk cId="2019891362" sldId="260"/>
            <ac:spMk id="3" creationId="{169B3BA4-9DE3-571F-1ACE-44B51C562F20}"/>
          </ac:spMkLst>
        </pc:spChg>
      </pc:sldChg>
      <pc:sldChg chg="modSp mod">
        <pc:chgData name="Richard Bailey" userId="906a1931-81a5-4295-a6c0-451abd7dab97" providerId="ADAL" clId="{55BB7633-BF82-47C4-8D5C-054D911DC5F0}" dt="2023-10-04T10:05:30.698" v="2199" actId="20577"/>
        <pc:sldMkLst>
          <pc:docMk/>
          <pc:sldMk cId="1538113347" sldId="261"/>
        </pc:sldMkLst>
        <pc:spChg chg="mod">
          <ac:chgData name="Richard Bailey" userId="906a1931-81a5-4295-a6c0-451abd7dab97" providerId="ADAL" clId="{55BB7633-BF82-47C4-8D5C-054D911DC5F0}" dt="2023-10-04T09:58:19.962" v="1701" actId="20577"/>
          <ac:spMkLst>
            <pc:docMk/>
            <pc:sldMk cId="1538113347" sldId="261"/>
            <ac:spMk id="4" creationId="{C69824D2-AAAD-6A94-C54F-59AD3AE4B5E3}"/>
          </ac:spMkLst>
        </pc:spChg>
        <pc:spChg chg="mod">
          <ac:chgData name="Richard Bailey" userId="906a1931-81a5-4295-a6c0-451abd7dab97" providerId="ADAL" clId="{55BB7633-BF82-47C4-8D5C-054D911DC5F0}" dt="2023-10-04T10:05:30.698" v="2199" actId="20577"/>
          <ac:spMkLst>
            <pc:docMk/>
            <pc:sldMk cId="1538113347" sldId="261"/>
            <ac:spMk id="5" creationId="{1BC785D5-2DF6-9C3A-2855-5E7BC4DBC725}"/>
          </ac:spMkLst>
        </pc:spChg>
      </pc:sldChg>
      <pc:sldChg chg="del">
        <pc:chgData name="Richard Bailey" userId="906a1931-81a5-4295-a6c0-451abd7dab97" providerId="ADAL" clId="{55BB7633-BF82-47C4-8D5C-054D911DC5F0}" dt="2023-10-04T08:38:42.383" v="484" actId="2696"/>
        <pc:sldMkLst>
          <pc:docMk/>
          <pc:sldMk cId="81386371" sldId="262"/>
        </pc:sldMkLst>
      </pc:sldChg>
      <pc:sldChg chg="addSp delSp modSp mod setBg">
        <pc:chgData name="Richard Bailey" userId="906a1931-81a5-4295-a6c0-451abd7dab97" providerId="ADAL" clId="{55BB7633-BF82-47C4-8D5C-054D911DC5F0}" dt="2023-10-04T08:52:07.445" v="633" actId="1076"/>
        <pc:sldMkLst>
          <pc:docMk/>
          <pc:sldMk cId="4105208612" sldId="263"/>
        </pc:sldMkLst>
        <pc:spChg chg="mod">
          <ac:chgData name="Richard Bailey" userId="906a1931-81a5-4295-a6c0-451abd7dab97" providerId="ADAL" clId="{55BB7633-BF82-47C4-8D5C-054D911DC5F0}" dt="2023-10-04T08:43:33.028" v="600" actId="26606"/>
          <ac:spMkLst>
            <pc:docMk/>
            <pc:sldMk cId="4105208612" sldId="263"/>
            <ac:spMk id="2" creationId="{D908D7B1-1D0D-0874-5FF8-4D00C147BECD}"/>
          </ac:spMkLst>
        </pc:spChg>
        <pc:spChg chg="mod ord">
          <ac:chgData name="Richard Bailey" userId="906a1931-81a5-4295-a6c0-451abd7dab97" providerId="ADAL" clId="{55BB7633-BF82-47C4-8D5C-054D911DC5F0}" dt="2023-10-04T08:43:33.028" v="600" actId="26606"/>
          <ac:spMkLst>
            <pc:docMk/>
            <pc:sldMk cId="4105208612" sldId="263"/>
            <ac:spMk id="3" creationId="{93BC2628-538F-221D-C7FA-C567D8537082}"/>
          </ac:spMkLst>
        </pc:spChg>
        <pc:spChg chg="del mod">
          <ac:chgData name="Richard Bailey" userId="906a1931-81a5-4295-a6c0-451abd7dab97" providerId="ADAL" clId="{55BB7633-BF82-47C4-8D5C-054D911DC5F0}" dt="2023-10-04T08:43:18.012" v="598" actId="21"/>
          <ac:spMkLst>
            <pc:docMk/>
            <pc:sldMk cId="4105208612" sldId="263"/>
            <ac:spMk id="4" creationId="{EC77D60D-0A45-4243-710F-3BCB4AC7FC2B}"/>
          </ac:spMkLst>
        </pc:spChg>
        <pc:spChg chg="add">
          <ac:chgData name="Richard Bailey" userId="906a1931-81a5-4295-a6c0-451abd7dab97" providerId="ADAL" clId="{55BB7633-BF82-47C4-8D5C-054D911DC5F0}" dt="2023-10-04T08:43:33.028" v="600" actId="26606"/>
          <ac:spMkLst>
            <pc:docMk/>
            <pc:sldMk cId="4105208612" sldId="263"/>
            <ac:spMk id="1033" creationId="{99ED5833-B85B-4103-8A3B-CAB0308E6C15}"/>
          </ac:spMkLst>
        </pc:spChg>
        <pc:picChg chg="add mod ord">
          <ac:chgData name="Richard Bailey" userId="906a1931-81a5-4295-a6c0-451abd7dab97" providerId="ADAL" clId="{55BB7633-BF82-47C4-8D5C-054D911DC5F0}" dt="2023-10-04T08:52:00.175" v="630" actId="166"/>
          <ac:picMkLst>
            <pc:docMk/>
            <pc:sldMk cId="4105208612" sldId="263"/>
            <ac:picMk id="5" creationId="{E42E41AD-BEBF-AFF6-A086-0D1F33AE5918}"/>
          </ac:picMkLst>
        </pc:picChg>
        <pc:picChg chg="add mod">
          <ac:chgData name="Richard Bailey" userId="906a1931-81a5-4295-a6c0-451abd7dab97" providerId="ADAL" clId="{55BB7633-BF82-47C4-8D5C-054D911DC5F0}" dt="2023-10-04T08:45:16.558" v="605" actId="1076"/>
          <ac:picMkLst>
            <pc:docMk/>
            <pc:sldMk cId="4105208612" sldId="263"/>
            <ac:picMk id="6" creationId="{5CA32287-9A72-BF44-FF97-785ACA74CFF2}"/>
          </ac:picMkLst>
        </pc:picChg>
        <pc:picChg chg="add mod">
          <ac:chgData name="Richard Bailey" userId="906a1931-81a5-4295-a6c0-451abd7dab97" providerId="ADAL" clId="{55BB7633-BF82-47C4-8D5C-054D911DC5F0}" dt="2023-10-04T08:46:48.885" v="610" actId="1076"/>
          <ac:picMkLst>
            <pc:docMk/>
            <pc:sldMk cId="4105208612" sldId="263"/>
            <ac:picMk id="7" creationId="{D9700151-B400-83AF-B3B8-C1F5F318D642}"/>
          </ac:picMkLst>
        </pc:picChg>
        <pc:picChg chg="add mod">
          <ac:chgData name="Richard Bailey" userId="906a1931-81a5-4295-a6c0-451abd7dab97" providerId="ADAL" clId="{55BB7633-BF82-47C4-8D5C-054D911DC5F0}" dt="2023-10-04T08:51:42.740" v="626" actId="1076"/>
          <ac:picMkLst>
            <pc:docMk/>
            <pc:sldMk cId="4105208612" sldId="263"/>
            <ac:picMk id="8" creationId="{27644734-B267-0EF8-FCE3-57702438F7CB}"/>
          </ac:picMkLst>
        </pc:picChg>
        <pc:picChg chg="add mod">
          <ac:chgData name="Richard Bailey" userId="906a1931-81a5-4295-a6c0-451abd7dab97" providerId="ADAL" clId="{55BB7633-BF82-47C4-8D5C-054D911DC5F0}" dt="2023-10-04T08:49:14.530" v="620" actId="1076"/>
          <ac:picMkLst>
            <pc:docMk/>
            <pc:sldMk cId="4105208612" sldId="263"/>
            <ac:picMk id="9" creationId="{0CD3AD25-8B8A-6B80-3070-8773BDF58C09}"/>
          </ac:picMkLst>
        </pc:picChg>
        <pc:picChg chg="add mod ord">
          <ac:chgData name="Richard Bailey" userId="906a1931-81a5-4295-a6c0-451abd7dab97" providerId="ADAL" clId="{55BB7633-BF82-47C4-8D5C-054D911DC5F0}" dt="2023-10-04T08:52:07.445" v="633" actId="1076"/>
          <ac:picMkLst>
            <pc:docMk/>
            <pc:sldMk cId="4105208612" sldId="263"/>
            <ac:picMk id="10" creationId="{94877E53-1555-DAA7-D63E-0EA5ECF71EF5}"/>
          </ac:picMkLst>
        </pc:picChg>
        <pc:picChg chg="add del mod">
          <ac:chgData name="Richard Bailey" userId="906a1931-81a5-4295-a6c0-451abd7dab97" providerId="ADAL" clId="{55BB7633-BF82-47C4-8D5C-054D911DC5F0}" dt="2023-10-04T08:41:45.590" v="587"/>
          <ac:picMkLst>
            <pc:docMk/>
            <pc:sldMk cId="4105208612" sldId="263"/>
            <ac:picMk id="1026" creationId="{E7863975-F6E6-2B9E-BBF9-DE5A350CFB5E}"/>
          </ac:picMkLst>
        </pc:picChg>
        <pc:picChg chg="add mod">
          <ac:chgData name="Richard Bailey" userId="906a1931-81a5-4295-a6c0-451abd7dab97" providerId="ADAL" clId="{55BB7633-BF82-47C4-8D5C-054D911DC5F0}" dt="2023-10-04T08:45:25.332" v="607" actId="166"/>
          <ac:picMkLst>
            <pc:docMk/>
            <pc:sldMk cId="4105208612" sldId="263"/>
            <ac:picMk id="1028" creationId="{CEAB87D0-C9D1-4208-01A8-069D85ED42A2}"/>
          </ac:picMkLst>
        </pc:picChg>
        <pc:picChg chg="add del mod">
          <ac:chgData name="Richard Bailey" userId="906a1931-81a5-4295-a6c0-451abd7dab97" providerId="ADAL" clId="{55BB7633-BF82-47C4-8D5C-054D911DC5F0}" dt="2023-10-04T08:43:18.012" v="598" actId="21"/>
          <ac:picMkLst>
            <pc:docMk/>
            <pc:sldMk cId="4105208612" sldId="263"/>
            <ac:picMk id="1030" creationId="{9E4336F5-EA5E-98D9-9009-60F544B6CC96}"/>
          </ac:picMkLst>
        </pc:picChg>
      </pc:sldChg>
      <pc:sldChg chg="add del setBg">
        <pc:chgData name="Richard Bailey" userId="906a1931-81a5-4295-a6c0-451abd7dab97" providerId="ADAL" clId="{55BB7633-BF82-47C4-8D5C-054D911DC5F0}" dt="2023-10-04T08:56:05.535" v="726"/>
        <pc:sldMkLst>
          <pc:docMk/>
          <pc:sldMk cId="1654638657" sldId="264"/>
        </pc:sldMkLst>
      </pc:sldChg>
      <pc:sldChg chg="add del setBg">
        <pc:chgData name="Richard Bailey" userId="906a1931-81a5-4295-a6c0-451abd7dab97" providerId="ADAL" clId="{55BB7633-BF82-47C4-8D5C-054D911DC5F0}" dt="2023-10-04T08:57:50.096" v="728"/>
        <pc:sldMkLst>
          <pc:docMk/>
          <pc:sldMk cId="2243780648" sldId="264"/>
        </pc:sldMkLst>
      </pc:sldChg>
      <pc:sldChg chg="modSp add mod ord">
        <pc:chgData name="Richard Bailey" userId="906a1931-81a5-4295-a6c0-451abd7dab97" providerId="ADAL" clId="{55BB7633-BF82-47C4-8D5C-054D911DC5F0}" dt="2023-10-04T10:16:22.965" v="2572" actId="207"/>
        <pc:sldMkLst>
          <pc:docMk/>
          <pc:sldMk cId="2607250512" sldId="264"/>
        </pc:sldMkLst>
        <pc:spChg chg="mod">
          <ac:chgData name="Richard Bailey" userId="906a1931-81a5-4295-a6c0-451abd7dab97" providerId="ADAL" clId="{55BB7633-BF82-47C4-8D5C-054D911DC5F0}" dt="2023-10-04T10:16:22.965" v="2572" actId="207"/>
          <ac:spMkLst>
            <pc:docMk/>
            <pc:sldMk cId="2607250512" sldId="264"/>
            <ac:spMk id="2" creationId="{71BB367C-FC13-2640-0852-7F825C78C5D4}"/>
          </ac:spMkLst>
        </pc:spChg>
        <pc:spChg chg="mod">
          <ac:chgData name="Richard Bailey" userId="906a1931-81a5-4295-a6c0-451abd7dab97" providerId="ADAL" clId="{55BB7633-BF82-47C4-8D5C-054D911DC5F0}" dt="2023-10-04T09:25:25.585" v="1143" actId="20577"/>
          <ac:spMkLst>
            <pc:docMk/>
            <pc:sldMk cId="2607250512" sldId="264"/>
            <ac:spMk id="5" creationId="{D12FABBB-7322-5942-EDCB-B2727C37008D}"/>
          </ac:spMkLst>
        </pc:spChg>
      </pc:sldChg>
      <pc:sldChg chg="addSp delSp modSp add mod">
        <pc:chgData name="Richard Bailey" userId="906a1931-81a5-4295-a6c0-451abd7dab97" providerId="ADAL" clId="{55BB7633-BF82-47C4-8D5C-054D911DC5F0}" dt="2023-10-04T09:30:58.842" v="1284" actId="14100"/>
        <pc:sldMkLst>
          <pc:docMk/>
          <pc:sldMk cId="1955275250" sldId="265"/>
        </pc:sldMkLst>
        <pc:picChg chg="add mod">
          <ac:chgData name="Richard Bailey" userId="906a1931-81a5-4295-a6c0-451abd7dab97" providerId="ADAL" clId="{55BB7633-BF82-47C4-8D5C-054D911DC5F0}" dt="2023-10-04T09:30:58.842" v="1284" actId="14100"/>
          <ac:picMkLst>
            <pc:docMk/>
            <pc:sldMk cId="1955275250" sldId="265"/>
            <ac:picMk id="4" creationId="{1F070C91-634C-9125-3684-580F6B99AC02}"/>
          </ac:picMkLst>
        </pc:picChg>
        <pc:picChg chg="del">
          <ac:chgData name="Richard Bailey" userId="906a1931-81a5-4295-a6c0-451abd7dab97" providerId="ADAL" clId="{55BB7633-BF82-47C4-8D5C-054D911DC5F0}" dt="2023-10-04T09:30:32.119" v="1275" actId="478"/>
          <ac:picMkLst>
            <pc:docMk/>
            <pc:sldMk cId="1955275250" sldId="265"/>
            <ac:picMk id="5" creationId="{E42E41AD-BEBF-AFF6-A086-0D1F33AE5918}"/>
          </ac:picMkLst>
        </pc:picChg>
        <pc:picChg chg="del mod">
          <ac:chgData name="Richard Bailey" userId="906a1931-81a5-4295-a6c0-451abd7dab97" providerId="ADAL" clId="{55BB7633-BF82-47C4-8D5C-054D911DC5F0}" dt="2023-10-04T09:30:34.487" v="1280" actId="478"/>
          <ac:picMkLst>
            <pc:docMk/>
            <pc:sldMk cId="1955275250" sldId="265"/>
            <ac:picMk id="6" creationId="{5CA32287-9A72-BF44-FF97-785ACA74CFF2}"/>
          </ac:picMkLst>
        </pc:picChg>
        <pc:picChg chg="del">
          <ac:chgData name="Richard Bailey" userId="906a1931-81a5-4295-a6c0-451abd7dab97" providerId="ADAL" clId="{55BB7633-BF82-47C4-8D5C-054D911DC5F0}" dt="2023-10-04T09:30:31.295" v="1274" actId="478"/>
          <ac:picMkLst>
            <pc:docMk/>
            <pc:sldMk cId="1955275250" sldId="265"/>
            <ac:picMk id="7" creationId="{D9700151-B400-83AF-B3B8-C1F5F318D642}"/>
          </ac:picMkLst>
        </pc:picChg>
        <pc:picChg chg="del">
          <ac:chgData name="Richard Bailey" userId="906a1931-81a5-4295-a6c0-451abd7dab97" providerId="ADAL" clId="{55BB7633-BF82-47C4-8D5C-054D911DC5F0}" dt="2023-10-04T09:30:33.704" v="1278" actId="478"/>
          <ac:picMkLst>
            <pc:docMk/>
            <pc:sldMk cId="1955275250" sldId="265"/>
            <ac:picMk id="8" creationId="{27644734-B267-0EF8-FCE3-57702438F7CB}"/>
          </ac:picMkLst>
        </pc:picChg>
        <pc:picChg chg="del">
          <ac:chgData name="Richard Bailey" userId="906a1931-81a5-4295-a6c0-451abd7dab97" providerId="ADAL" clId="{55BB7633-BF82-47C4-8D5C-054D911DC5F0}" dt="2023-10-04T09:30:35.216" v="1281" actId="478"/>
          <ac:picMkLst>
            <pc:docMk/>
            <pc:sldMk cId="1955275250" sldId="265"/>
            <ac:picMk id="9" creationId="{0CD3AD25-8B8A-6B80-3070-8773BDF58C09}"/>
          </ac:picMkLst>
        </pc:picChg>
        <pc:picChg chg="del mod">
          <ac:chgData name="Richard Bailey" userId="906a1931-81a5-4295-a6c0-451abd7dab97" providerId="ADAL" clId="{55BB7633-BF82-47C4-8D5C-054D911DC5F0}" dt="2023-10-04T09:30:32.880" v="1277" actId="478"/>
          <ac:picMkLst>
            <pc:docMk/>
            <pc:sldMk cId="1955275250" sldId="265"/>
            <ac:picMk id="10" creationId="{94877E53-1555-DAA7-D63E-0EA5ECF71EF5}"/>
          </ac:picMkLst>
        </pc:picChg>
        <pc:picChg chg="del">
          <ac:chgData name="Richard Bailey" userId="906a1931-81a5-4295-a6c0-451abd7dab97" providerId="ADAL" clId="{55BB7633-BF82-47C4-8D5C-054D911DC5F0}" dt="2023-10-04T09:30:36.158" v="1282" actId="478"/>
          <ac:picMkLst>
            <pc:docMk/>
            <pc:sldMk cId="1955275250" sldId="265"/>
            <ac:picMk id="1028" creationId="{CEAB87D0-C9D1-4208-01A8-069D85ED42A2}"/>
          </ac:picMkLst>
        </pc:picChg>
      </pc:sldChg>
      <pc:sldChg chg="modSp add mod">
        <pc:chgData name="Richard Bailey" userId="906a1931-81a5-4295-a6c0-451abd7dab97" providerId="ADAL" clId="{55BB7633-BF82-47C4-8D5C-054D911DC5F0}" dt="2023-10-04T10:16:32.490" v="2574" actId="207"/>
        <pc:sldMkLst>
          <pc:docMk/>
          <pc:sldMk cId="2555108046" sldId="266"/>
        </pc:sldMkLst>
        <pc:spChg chg="mod">
          <ac:chgData name="Richard Bailey" userId="906a1931-81a5-4295-a6c0-451abd7dab97" providerId="ADAL" clId="{55BB7633-BF82-47C4-8D5C-054D911DC5F0}" dt="2023-10-04T10:16:32.490" v="2574" actId="207"/>
          <ac:spMkLst>
            <pc:docMk/>
            <pc:sldMk cId="2555108046" sldId="266"/>
            <ac:spMk id="2" creationId="{71BB367C-FC13-2640-0852-7F825C78C5D4}"/>
          </ac:spMkLst>
        </pc:spChg>
        <pc:spChg chg="mod">
          <ac:chgData name="Richard Bailey" userId="906a1931-81a5-4295-a6c0-451abd7dab97" providerId="ADAL" clId="{55BB7633-BF82-47C4-8D5C-054D911DC5F0}" dt="2023-10-04T09:46:35.788" v="1666" actId="20577"/>
          <ac:spMkLst>
            <pc:docMk/>
            <pc:sldMk cId="2555108046" sldId="266"/>
            <ac:spMk id="5" creationId="{D12FABBB-7322-5942-EDCB-B2727C37008D}"/>
          </ac:spMkLst>
        </pc:spChg>
      </pc:sldChg>
      <pc:sldChg chg="add del">
        <pc:chgData name="Richard Bailey" userId="906a1931-81a5-4295-a6c0-451abd7dab97" providerId="ADAL" clId="{55BB7633-BF82-47C4-8D5C-054D911DC5F0}" dt="2023-10-04T10:03:08.594" v="2000" actId="2696"/>
        <pc:sldMkLst>
          <pc:docMk/>
          <pc:sldMk cId="519445112" sldId="267"/>
        </pc:sldMkLst>
      </pc:sldChg>
      <pc:sldChg chg="modSp add mod">
        <pc:chgData name="Richard Bailey" userId="906a1931-81a5-4295-a6c0-451abd7dab97" providerId="ADAL" clId="{55BB7633-BF82-47C4-8D5C-054D911DC5F0}" dt="2023-10-04T10:08:32.617" v="2403" actId="20577"/>
        <pc:sldMkLst>
          <pc:docMk/>
          <pc:sldMk cId="1021092225" sldId="267"/>
        </pc:sldMkLst>
        <pc:spChg chg="mod">
          <ac:chgData name="Richard Bailey" userId="906a1931-81a5-4295-a6c0-451abd7dab97" providerId="ADAL" clId="{55BB7633-BF82-47C4-8D5C-054D911DC5F0}" dt="2023-10-04T10:05:52.410" v="2208" actId="20577"/>
          <ac:spMkLst>
            <pc:docMk/>
            <pc:sldMk cId="1021092225" sldId="267"/>
            <ac:spMk id="4" creationId="{C69824D2-AAAD-6A94-C54F-59AD3AE4B5E3}"/>
          </ac:spMkLst>
        </pc:spChg>
        <pc:spChg chg="mod">
          <ac:chgData name="Richard Bailey" userId="906a1931-81a5-4295-a6c0-451abd7dab97" providerId="ADAL" clId="{55BB7633-BF82-47C4-8D5C-054D911DC5F0}" dt="2023-10-04T10:08:32.617" v="2403" actId="20577"/>
          <ac:spMkLst>
            <pc:docMk/>
            <pc:sldMk cId="1021092225" sldId="267"/>
            <ac:spMk id="5" creationId="{1BC785D5-2DF6-9C3A-2855-5E7BC4DBC725}"/>
          </ac:spMkLst>
        </pc:spChg>
      </pc:sldChg>
      <pc:sldChg chg="modSp add mod">
        <pc:chgData name="Richard Bailey" userId="906a1931-81a5-4295-a6c0-451abd7dab97" providerId="ADAL" clId="{55BB7633-BF82-47C4-8D5C-054D911DC5F0}" dt="2023-10-04T10:08:55.185" v="2406" actId="20577"/>
        <pc:sldMkLst>
          <pc:docMk/>
          <pc:sldMk cId="429581629" sldId="268"/>
        </pc:sldMkLst>
        <pc:spChg chg="mod">
          <ac:chgData name="Richard Bailey" userId="906a1931-81a5-4295-a6c0-451abd7dab97" providerId="ADAL" clId="{55BB7633-BF82-47C4-8D5C-054D911DC5F0}" dt="2023-10-04T10:08:55.185" v="2406" actId="20577"/>
          <ac:spMkLst>
            <pc:docMk/>
            <pc:sldMk cId="429581629" sldId="268"/>
            <ac:spMk id="4" creationId="{C69824D2-AAAD-6A94-C54F-59AD3AE4B5E3}"/>
          </ac:spMkLst>
        </pc:spChg>
      </pc:sldChg>
      <pc:sldChg chg="modSp add mod">
        <pc:chgData name="Richard Bailey" userId="906a1931-81a5-4295-a6c0-451abd7dab97" providerId="ADAL" clId="{55BB7633-BF82-47C4-8D5C-054D911DC5F0}" dt="2023-10-04T10:15:35.575" v="2571" actId="20577"/>
        <pc:sldMkLst>
          <pc:docMk/>
          <pc:sldMk cId="1115832195" sldId="269"/>
        </pc:sldMkLst>
        <pc:spChg chg="mod">
          <ac:chgData name="Richard Bailey" userId="906a1931-81a5-4295-a6c0-451abd7dab97" providerId="ADAL" clId="{55BB7633-BF82-47C4-8D5C-054D911DC5F0}" dt="2023-10-04T10:11:35.438" v="2468" actId="20577"/>
          <ac:spMkLst>
            <pc:docMk/>
            <pc:sldMk cId="1115832195" sldId="269"/>
            <ac:spMk id="4" creationId="{C69824D2-AAAD-6A94-C54F-59AD3AE4B5E3}"/>
          </ac:spMkLst>
        </pc:spChg>
        <pc:spChg chg="mod">
          <ac:chgData name="Richard Bailey" userId="906a1931-81a5-4295-a6c0-451abd7dab97" providerId="ADAL" clId="{55BB7633-BF82-47C4-8D5C-054D911DC5F0}" dt="2023-10-04T10:15:35.575" v="2571" actId="20577"/>
          <ac:spMkLst>
            <pc:docMk/>
            <pc:sldMk cId="1115832195" sldId="269"/>
            <ac:spMk id="5" creationId="{1BC785D5-2DF6-9C3A-2855-5E7BC4DBC725}"/>
          </ac:spMkLst>
        </pc:spChg>
      </pc:sldChg>
    </pc:docChg>
  </pc:docChgLst>
  <pc:docChgLst>
    <pc:chgData name="Richard Bailey" userId="906a1931-81a5-4295-a6c0-451abd7dab97" providerId="ADAL" clId="{96704F4C-237A-4CEF-8B2E-136C6EB37129}"/>
    <pc:docChg chg="custSel modSld">
      <pc:chgData name="Richard Bailey" userId="906a1931-81a5-4295-a6c0-451abd7dab97" providerId="ADAL" clId="{96704F4C-237A-4CEF-8B2E-136C6EB37129}" dt="2023-10-03T16:15:59.027" v="153" actId="20577"/>
      <pc:docMkLst>
        <pc:docMk/>
      </pc:docMkLst>
      <pc:sldChg chg="modSp mod">
        <pc:chgData name="Richard Bailey" userId="906a1931-81a5-4295-a6c0-451abd7dab97" providerId="ADAL" clId="{96704F4C-237A-4CEF-8B2E-136C6EB37129}" dt="2023-10-03T16:15:38.747" v="130" actId="14100"/>
        <pc:sldMkLst>
          <pc:docMk/>
          <pc:sldMk cId="152622903" sldId="257"/>
        </pc:sldMkLst>
        <pc:spChg chg="mod">
          <ac:chgData name="Richard Bailey" userId="906a1931-81a5-4295-a6c0-451abd7dab97" providerId="ADAL" clId="{96704F4C-237A-4CEF-8B2E-136C6EB37129}" dt="2023-10-03T16:15:38.747" v="130" actId="14100"/>
          <ac:spMkLst>
            <pc:docMk/>
            <pc:sldMk cId="152622903" sldId="257"/>
            <ac:spMk id="2" creationId="{4857DC14-77D6-AB5D-6D66-BEB6D2B47154}"/>
          </ac:spMkLst>
        </pc:spChg>
        <pc:spChg chg="mod">
          <ac:chgData name="Richard Bailey" userId="906a1931-81a5-4295-a6c0-451abd7dab97" providerId="ADAL" clId="{96704F4C-237A-4CEF-8B2E-136C6EB37129}" dt="2023-10-03T16:14:26.941" v="68" actId="20577"/>
          <ac:spMkLst>
            <pc:docMk/>
            <pc:sldMk cId="152622903" sldId="257"/>
            <ac:spMk id="3" creationId="{6814AF71-539E-7F8C-62FD-2EF4993837A9}"/>
          </ac:spMkLst>
        </pc:spChg>
      </pc:sldChg>
      <pc:sldChg chg="modSp mod">
        <pc:chgData name="Richard Bailey" userId="906a1931-81a5-4295-a6c0-451abd7dab97" providerId="ADAL" clId="{96704F4C-237A-4CEF-8B2E-136C6EB37129}" dt="2023-10-03T16:15:59.027" v="153" actId="20577"/>
        <pc:sldMkLst>
          <pc:docMk/>
          <pc:sldMk cId="2019891362" sldId="260"/>
        </pc:sldMkLst>
        <pc:spChg chg="mod">
          <ac:chgData name="Richard Bailey" userId="906a1931-81a5-4295-a6c0-451abd7dab97" providerId="ADAL" clId="{96704F4C-237A-4CEF-8B2E-136C6EB37129}" dt="2023-10-03T16:15:59.027" v="153" actId="20577"/>
          <ac:spMkLst>
            <pc:docMk/>
            <pc:sldMk cId="2019891362" sldId="260"/>
            <ac:spMk id="2" creationId="{9C16C9C5-C539-CEE3-5E36-D5AA8EA00955}"/>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03917-907F-20B7-6F57-B551449F677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x-none"/>
          </a:p>
        </p:txBody>
      </p:sp>
      <p:sp>
        <p:nvSpPr>
          <p:cNvPr id="3" name="Subtitle 2">
            <a:extLst>
              <a:ext uri="{FF2B5EF4-FFF2-40B4-BE49-F238E27FC236}">
                <a16:creationId xmlns:a16="http://schemas.microsoft.com/office/drawing/2014/main" id="{7FF78AAA-E652-488F-A73B-2A8FB1A5B0B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x-none"/>
          </a:p>
        </p:txBody>
      </p:sp>
      <p:sp>
        <p:nvSpPr>
          <p:cNvPr id="4" name="Date Placeholder 3">
            <a:extLst>
              <a:ext uri="{FF2B5EF4-FFF2-40B4-BE49-F238E27FC236}">
                <a16:creationId xmlns:a16="http://schemas.microsoft.com/office/drawing/2014/main" id="{0A9C3789-1171-0561-BC17-C91432556A0B}"/>
              </a:ext>
            </a:extLst>
          </p:cNvPr>
          <p:cNvSpPr>
            <a:spLocks noGrp="1"/>
          </p:cNvSpPr>
          <p:nvPr>
            <p:ph type="dt" sz="half" idx="10"/>
          </p:nvPr>
        </p:nvSpPr>
        <p:spPr/>
        <p:txBody>
          <a:bodyPr/>
          <a:lstStyle/>
          <a:p>
            <a:fld id="{67E42F17-8394-8A4C-A344-91E02220FEDB}" type="datetimeFigureOut">
              <a:rPr lang="x-none" smtClean="0"/>
              <a:pPr/>
              <a:t>10/4/2023</a:t>
            </a:fld>
            <a:endParaRPr lang="x-none"/>
          </a:p>
        </p:txBody>
      </p:sp>
      <p:sp>
        <p:nvSpPr>
          <p:cNvPr id="5" name="Footer Placeholder 4">
            <a:extLst>
              <a:ext uri="{FF2B5EF4-FFF2-40B4-BE49-F238E27FC236}">
                <a16:creationId xmlns:a16="http://schemas.microsoft.com/office/drawing/2014/main" id="{4739D153-800A-28C6-148E-A7C83FFC1C29}"/>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id="{0200025D-125A-D4C8-58FC-A4C40080AED1}"/>
              </a:ext>
            </a:extLst>
          </p:cNvPr>
          <p:cNvSpPr>
            <a:spLocks noGrp="1"/>
          </p:cNvSpPr>
          <p:nvPr>
            <p:ph type="sldNum" sz="quarter" idx="12"/>
          </p:nvPr>
        </p:nvSpPr>
        <p:spPr/>
        <p:txBody>
          <a:bodyPr/>
          <a:lstStyle/>
          <a:p>
            <a:fld id="{4729A0EF-43CD-134D-B5B5-FE2712C1F5C8}" type="slidenum">
              <a:rPr lang="x-none" smtClean="0"/>
              <a:pPr/>
              <a:t>‹#›</a:t>
            </a:fld>
            <a:endParaRPr lang="x-none"/>
          </a:p>
        </p:txBody>
      </p:sp>
    </p:spTree>
    <p:extLst>
      <p:ext uri="{BB962C8B-B14F-4D97-AF65-F5344CB8AC3E}">
        <p14:creationId xmlns:p14="http://schemas.microsoft.com/office/powerpoint/2010/main" val="34536635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142F5-CFFE-1BB1-B52B-2C7BD36D886B}"/>
              </a:ext>
            </a:extLst>
          </p:cNvPr>
          <p:cNvSpPr>
            <a:spLocks noGrp="1"/>
          </p:cNvSpPr>
          <p:nvPr>
            <p:ph type="title"/>
          </p:nvPr>
        </p:nvSpPr>
        <p:spPr/>
        <p:txBody>
          <a:bodyPr/>
          <a:lstStyle/>
          <a:p>
            <a:r>
              <a:rPr lang="en-US"/>
              <a:t>Click to edit Master title style</a:t>
            </a:r>
            <a:endParaRPr lang="x-none"/>
          </a:p>
        </p:txBody>
      </p:sp>
      <p:sp>
        <p:nvSpPr>
          <p:cNvPr id="3" name="Vertical Text Placeholder 2">
            <a:extLst>
              <a:ext uri="{FF2B5EF4-FFF2-40B4-BE49-F238E27FC236}">
                <a16:creationId xmlns:a16="http://schemas.microsoft.com/office/drawing/2014/main" id="{0313EFF2-520E-2EEC-BAAE-884C961C61B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id="{3A9396BD-C28B-A7E5-493A-62BE4D970372}"/>
              </a:ext>
            </a:extLst>
          </p:cNvPr>
          <p:cNvSpPr>
            <a:spLocks noGrp="1"/>
          </p:cNvSpPr>
          <p:nvPr>
            <p:ph type="dt" sz="half" idx="10"/>
          </p:nvPr>
        </p:nvSpPr>
        <p:spPr/>
        <p:txBody>
          <a:bodyPr/>
          <a:lstStyle/>
          <a:p>
            <a:fld id="{67E42F17-8394-8A4C-A344-91E02220FEDB}" type="datetimeFigureOut">
              <a:rPr lang="x-none" smtClean="0"/>
              <a:pPr/>
              <a:t>10/4/2023</a:t>
            </a:fld>
            <a:endParaRPr lang="x-none"/>
          </a:p>
        </p:txBody>
      </p:sp>
      <p:sp>
        <p:nvSpPr>
          <p:cNvPr id="5" name="Footer Placeholder 4">
            <a:extLst>
              <a:ext uri="{FF2B5EF4-FFF2-40B4-BE49-F238E27FC236}">
                <a16:creationId xmlns:a16="http://schemas.microsoft.com/office/drawing/2014/main" id="{3561119D-FA1A-F228-3576-E42F6484C09F}"/>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id="{21905BEC-04E2-36B0-4FEF-97D4391B2EFF}"/>
              </a:ext>
            </a:extLst>
          </p:cNvPr>
          <p:cNvSpPr>
            <a:spLocks noGrp="1"/>
          </p:cNvSpPr>
          <p:nvPr>
            <p:ph type="sldNum" sz="quarter" idx="12"/>
          </p:nvPr>
        </p:nvSpPr>
        <p:spPr/>
        <p:txBody>
          <a:bodyPr/>
          <a:lstStyle/>
          <a:p>
            <a:fld id="{4729A0EF-43CD-134D-B5B5-FE2712C1F5C8}" type="slidenum">
              <a:rPr lang="x-none" smtClean="0"/>
              <a:pPr/>
              <a:t>‹#›</a:t>
            </a:fld>
            <a:endParaRPr lang="x-none"/>
          </a:p>
        </p:txBody>
      </p:sp>
    </p:spTree>
    <p:extLst>
      <p:ext uri="{BB962C8B-B14F-4D97-AF65-F5344CB8AC3E}">
        <p14:creationId xmlns:p14="http://schemas.microsoft.com/office/powerpoint/2010/main" val="24561450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7D683DC-932B-6793-904F-AC5EAEB9334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x-none"/>
          </a:p>
        </p:txBody>
      </p:sp>
      <p:sp>
        <p:nvSpPr>
          <p:cNvPr id="3" name="Vertical Text Placeholder 2">
            <a:extLst>
              <a:ext uri="{FF2B5EF4-FFF2-40B4-BE49-F238E27FC236}">
                <a16:creationId xmlns:a16="http://schemas.microsoft.com/office/drawing/2014/main" id="{D5BF7F92-C501-6260-F929-7985C533D61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id="{95C8D1DE-E279-4627-4675-C443E5E7189E}"/>
              </a:ext>
            </a:extLst>
          </p:cNvPr>
          <p:cNvSpPr>
            <a:spLocks noGrp="1"/>
          </p:cNvSpPr>
          <p:nvPr>
            <p:ph type="dt" sz="half" idx="10"/>
          </p:nvPr>
        </p:nvSpPr>
        <p:spPr/>
        <p:txBody>
          <a:bodyPr/>
          <a:lstStyle/>
          <a:p>
            <a:fld id="{67E42F17-8394-8A4C-A344-91E02220FEDB}" type="datetimeFigureOut">
              <a:rPr lang="x-none" smtClean="0"/>
              <a:pPr/>
              <a:t>10/4/2023</a:t>
            </a:fld>
            <a:endParaRPr lang="x-none"/>
          </a:p>
        </p:txBody>
      </p:sp>
      <p:sp>
        <p:nvSpPr>
          <p:cNvPr id="5" name="Footer Placeholder 4">
            <a:extLst>
              <a:ext uri="{FF2B5EF4-FFF2-40B4-BE49-F238E27FC236}">
                <a16:creationId xmlns:a16="http://schemas.microsoft.com/office/drawing/2014/main" id="{65428A38-C182-764D-A3AE-5B7820A6D59F}"/>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id="{AE99E4CA-D434-5C3A-FD02-34237B8928B8}"/>
              </a:ext>
            </a:extLst>
          </p:cNvPr>
          <p:cNvSpPr>
            <a:spLocks noGrp="1"/>
          </p:cNvSpPr>
          <p:nvPr>
            <p:ph type="sldNum" sz="quarter" idx="12"/>
          </p:nvPr>
        </p:nvSpPr>
        <p:spPr/>
        <p:txBody>
          <a:bodyPr/>
          <a:lstStyle/>
          <a:p>
            <a:fld id="{4729A0EF-43CD-134D-B5B5-FE2712C1F5C8}" type="slidenum">
              <a:rPr lang="x-none" smtClean="0"/>
              <a:pPr/>
              <a:t>‹#›</a:t>
            </a:fld>
            <a:endParaRPr lang="x-none"/>
          </a:p>
        </p:txBody>
      </p:sp>
    </p:spTree>
    <p:extLst>
      <p:ext uri="{BB962C8B-B14F-4D97-AF65-F5344CB8AC3E}">
        <p14:creationId xmlns:p14="http://schemas.microsoft.com/office/powerpoint/2010/main" val="1762702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A6098-6363-ECCB-E296-66EF4AE66EA0}"/>
              </a:ext>
            </a:extLst>
          </p:cNvPr>
          <p:cNvSpPr>
            <a:spLocks noGrp="1"/>
          </p:cNvSpPr>
          <p:nvPr>
            <p:ph type="title"/>
          </p:nvPr>
        </p:nvSpPr>
        <p:spPr/>
        <p:txBody>
          <a:bodyPr/>
          <a:lstStyle/>
          <a:p>
            <a:r>
              <a:rPr lang="en-US"/>
              <a:t>Click to edit Master title style</a:t>
            </a:r>
            <a:endParaRPr lang="x-none"/>
          </a:p>
        </p:txBody>
      </p:sp>
      <p:sp>
        <p:nvSpPr>
          <p:cNvPr id="3" name="Content Placeholder 2">
            <a:extLst>
              <a:ext uri="{FF2B5EF4-FFF2-40B4-BE49-F238E27FC236}">
                <a16:creationId xmlns:a16="http://schemas.microsoft.com/office/drawing/2014/main" id="{2D52F5F3-0A19-1E10-5277-BE6C3E18609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id="{5222E6C5-97E1-6604-C355-06D87071C4DC}"/>
              </a:ext>
            </a:extLst>
          </p:cNvPr>
          <p:cNvSpPr>
            <a:spLocks noGrp="1"/>
          </p:cNvSpPr>
          <p:nvPr>
            <p:ph type="dt" sz="half" idx="10"/>
          </p:nvPr>
        </p:nvSpPr>
        <p:spPr/>
        <p:txBody>
          <a:bodyPr/>
          <a:lstStyle/>
          <a:p>
            <a:fld id="{67E42F17-8394-8A4C-A344-91E02220FEDB}" type="datetimeFigureOut">
              <a:rPr lang="x-none" smtClean="0"/>
              <a:pPr/>
              <a:t>10/4/2023</a:t>
            </a:fld>
            <a:endParaRPr lang="x-none"/>
          </a:p>
        </p:txBody>
      </p:sp>
      <p:sp>
        <p:nvSpPr>
          <p:cNvPr id="5" name="Footer Placeholder 4">
            <a:extLst>
              <a:ext uri="{FF2B5EF4-FFF2-40B4-BE49-F238E27FC236}">
                <a16:creationId xmlns:a16="http://schemas.microsoft.com/office/drawing/2014/main" id="{3DAF3F12-2A13-9036-F30A-828C9C3BBAD4}"/>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id="{F3DF9244-66DC-AD84-8E52-16DF46199139}"/>
              </a:ext>
            </a:extLst>
          </p:cNvPr>
          <p:cNvSpPr>
            <a:spLocks noGrp="1"/>
          </p:cNvSpPr>
          <p:nvPr>
            <p:ph type="sldNum" sz="quarter" idx="12"/>
          </p:nvPr>
        </p:nvSpPr>
        <p:spPr/>
        <p:txBody>
          <a:bodyPr/>
          <a:lstStyle/>
          <a:p>
            <a:fld id="{4729A0EF-43CD-134D-B5B5-FE2712C1F5C8}" type="slidenum">
              <a:rPr lang="x-none" smtClean="0"/>
              <a:pPr/>
              <a:t>‹#›</a:t>
            </a:fld>
            <a:endParaRPr lang="x-none"/>
          </a:p>
        </p:txBody>
      </p:sp>
    </p:spTree>
    <p:extLst>
      <p:ext uri="{BB962C8B-B14F-4D97-AF65-F5344CB8AC3E}">
        <p14:creationId xmlns:p14="http://schemas.microsoft.com/office/powerpoint/2010/main" val="5343429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61E85C-7F99-ABB1-AF4A-8ED1981B112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x-none"/>
          </a:p>
        </p:txBody>
      </p:sp>
      <p:sp>
        <p:nvSpPr>
          <p:cNvPr id="3" name="Text Placeholder 2">
            <a:extLst>
              <a:ext uri="{FF2B5EF4-FFF2-40B4-BE49-F238E27FC236}">
                <a16:creationId xmlns:a16="http://schemas.microsoft.com/office/drawing/2014/main" id="{7BFE6BAF-D78F-DFC0-8F2A-CC85C9B8E10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3E70EB4-B7F6-446D-56AC-2DB969643C7C}"/>
              </a:ext>
            </a:extLst>
          </p:cNvPr>
          <p:cNvSpPr>
            <a:spLocks noGrp="1"/>
          </p:cNvSpPr>
          <p:nvPr>
            <p:ph type="dt" sz="half" idx="10"/>
          </p:nvPr>
        </p:nvSpPr>
        <p:spPr/>
        <p:txBody>
          <a:bodyPr/>
          <a:lstStyle/>
          <a:p>
            <a:fld id="{67E42F17-8394-8A4C-A344-91E02220FEDB}" type="datetimeFigureOut">
              <a:rPr lang="x-none" smtClean="0"/>
              <a:pPr/>
              <a:t>10/4/2023</a:t>
            </a:fld>
            <a:endParaRPr lang="x-none"/>
          </a:p>
        </p:txBody>
      </p:sp>
      <p:sp>
        <p:nvSpPr>
          <p:cNvPr id="5" name="Footer Placeholder 4">
            <a:extLst>
              <a:ext uri="{FF2B5EF4-FFF2-40B4-BE49-F238E27FC236}">
                <a16:creationId xmlns:a16="http://schemas.microsoft.com/office/drawing/2014/main" id="{3F486753-5F25-92B4-1816-A201154DDA4D}"/>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id="{6A0BB6BB-57AF-7320-D142-D72597DB1F67}"/>
              </a:ext>
            </a:extLst>
          </p:cNvPr>
          <p:cNvSpPr>
            <a:spLocks noGrp="1"/>
          </p:cNvSpPr>
          <p:nvPr>
            <p:ph type="sldNum" sz="quarter" idx="12"/>
          </p:nvPr>
        </p:nvSpPr>
        <p:spPr/>
        <p:txBody>
          <a:bodyPr/>
          <a:lstStyle/>
          <a:p>
            <a:fld id="{4729A0EF-43CD-134D-B5B5-FE2712C1F5C8}" type="slidenum">
              <a:rPr lang="x-none" smtClean="0"/>
              <a:pPr/>
              <a:t>‹#›</a:t>
            </a:fld>
            <a:endParaRPr lang="x-none"/>
          </a:p>
        </p:txBody>
      </p:sp>
    </p:spTree>
    <p:extLst>
      <p:ext uri="{BB962C8B-B14F-4D97-AF65-F5344CB8AC3E}">
        <p14:creationId xmlns:p14="http://schemas.microsoft.com/office/powerpoint/2010/main" val="11988737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9D1A71-E5FD-109F-D793-6051B7727CDA}"/>
              </a:ext>
            </a:extLst>
          </p:cNvPr>
          <p:cNvSpPr>
            <a:spLocks noGrp="1"/>
          </p:cNvSpPr>
          <p:nvPr>
            <p:ph type="title"/>
          </p:nvPr>
        </p:nvSpPr>
        <p:spPr/>
        <p:txBody>
          <a:bodyPr/>
          <a:lstStyle/>
          <a:p>
            <a:r>
              <a:rPr lang="en-US"/>
              <a:t>Click to edit Master title style</a:t>
            </a:r>
            <a:endParaRPr lang="x-none"/>
          </a:p>
        </p:txBody>
      </p:sp>
      <p:sp>
        <p:nvSpPr>
          <p:cNvPr id="3" name="Content Placeholder 2">
            <a:extLst>
              <a:ext uri="{FF2B5EF4-FFF2-40B4-BE49-F238E27FC236}">
                <a16:creationId xmlns:a16="http://schemas.microsoft.com/office/drawing/2014/main" id="{46BEE6CF-DD93-81D8-4612-CE7E76F0BCD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Content Placeholder 3">
            <a:extLst>
              <a:ext uri="{FF2B5EF4-FFF2-40B4-BE49-F238E27FC236}">
                <a16:creationId xmlns:a16="http://schemas.microsoft.com/office/drawing/2014/main" id="{FF9838FE-0BCF-91F8-1D29-0736900FEC2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5" name="Date Placeholder 4">
            <a:extLst>
              <a:ext uri="{FF2B5EF4-FFF2-40B4-BE49-F238E27FC236}">
                <a16:creationId xmlns:a16="http://schemas.microsoft.com/office/drawing/2014/main" id="{BA924C08-6148-7734-76B6-A070BD086EDD}"/>
              </a:ext>
            </a:extLst>
          </p:cNvPr>
          <p:cNvSpPr>
            <a:spLocks noGrp="1"/>
          </p:cNvSpPr>
          <p:nvPr>
            <p:ph type="dt" sz="half" idx="10"/>
          </p:nvPr>
        </p:nvSpPr>
        <p:spPr/>
        <p:txBody>
          <a:bodyPr/>
          <a:lstStyle/>
          <a:p>
            <a:fld id="{67E42F17-8394-8A4C-A344-91E02220FEDB}" type="datetimeFigureOut">
              <a:rPr lang="x-none" smtClean="0"/>
              <a:pPr/>
              <a:t>10/4/2023</a:t>
            </a:fld>
            <a:endParaRPr lang="x-none"/>
          </a:p>
        </p:txBody>
      </p:sp>
      <p:sp>
        <p:nvSpPr>
          <p:cNvPr id="6" name="Footer Placeholder 5">
            <a:extLst>
              <a:ext uri="{FF2B5EF4-FFF2-40B4-BE49-F238E27FC236}">
                <a16:creationId xmlns:a16="http://schemas.microsoft.com/office/drawing/2014/main" id="{FD992125-9B32-18C6-B057-60B725103D1A}"/>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a16="http://schemas.microsoft.com/office/drawing/2014/main" id="{BF7D15F6-8C04-0980-DF8F-2C1FA68425B1}"/>
              </a:ext>
            </a:extLst>
          </p:cNvPr>
          <p:cNvSpPr>
            <a:spLocks noGrp="1"/>
          </p:cNvSpPr>
          <p:nvPr>
            <p:ph type="sldNum" sz="quarter" idx="12"/>
          </p:nvPr>
        </p:nvSpPr>
        <p:spPr/>
        <p:txBody>
          <a:bodyPr/>
          <a:lstStyle/>
          <a:p>
            <a:fld id="{4729A0EF-43CD-134D-B5B5-FE2712C1F5C8}" type="slidenum">
              <a:rPr lang="x-none" smtClean="0"/>
              <a:pPr/>
              <a:t>‹#›</a:t>
            </a:fld>
            <a:endParaRPr lang="x-none"/>
          </a:p>
        </p:txBody>
      </p:sp>
    </p:spTree>
    <p:extLst>
      <p:ext uri="{BB962C8B-B14F-4D97-AF65-F5344CB8AC3E}">
        <p14:creationId xmlns:p14="http://schemas.microsoft.com/office/powerpoint/2010/main" val="991253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2E33C-D301-6B8E-A741-B5D5DFA609D9}"/>
              </a:ext>
            </a:extLst>
          </p:cNvPr>
          <p:cNvSpPr>
            <a:spLocks noGrp="1"/>
          </p:cNvSpPr>
          <p:nvPr>
            <p:ph type="title"/>
          </p:nvPr>
        </p:nvSpPr>
        <p:spPr>
          <a:xfrm>
            <a:off x="839788" y="365125"/>
            <a:ext cx="10515600" cy="1325563"/>
          </a:xfrm>
        </p:spPr>
        <p:txBody>
          <a:bodyPr/>
          <a:lstStyle/>
          <a:p>
            <a:r>
              <a:rPr lang="en-US"/>
              <a:t>Click to edit Master title style</a:t>
            </a:r>
            <a:endParaRPr lang="x-none"/>
          </a:p>
        </p:txBody>
      </p:sp>
      <p:sp>
        <p:nvSpPr>
          <p:cNvPr id="3" name="Text Placeholder 2">
            <a:extLst>
              <a:ext uri="{FF2B5EF4-FFF2-40B4-BE49-F238E27FC236}">
                <a16:creationId xmlns:a16="http://schemas.microsoft.com/office/drawing/2014/main" id="{09A407C0-A77B-0D08-10DA-40F5DF54C2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7632D57-2A8C-4D34-0AF3-4105C821E9C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5" name="Text Placeholder 4">
            <a:extLst>
              <a:ext uri="{FF2B5EF4-FFF2-40B4-BE49-F238E27FC236}">
                <a16:creationId xmlns:a16="http://schemas.microsoft.com/office/drawing/2014/main" id="{B5322D1D-6913-36F9-44F7-5F169C586BB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69824AD-E9C9-D7A0-F87D-2B9AD63857B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7" name="Date Placeholder 6">
            <a:extLst>
              <a:ext uri="{FF2B5EF4-FFF2-40B4-BE49-F238E27FC236}">
                <a16:creationId xmlns:a16="http://schemas.microsoft.com/office/drawing/2014/main" id="{461154DD-2923-4126-7851-6E1EDD9A04FE}"/>
              </a:ext>
            </a:extLst>
          </p:cNvPr>
          <p:cNvSpPr>
            <a:spLocks noGrp="1"/>
          </p:cNvSpPr>
          <p:nvPr>
            <p:ph type="dt" sz="half" idx="10"/>
          </p:nvPr>
        </p:nvSpPr>
        <p:spPr/>
        <p:txBody>
          <a:bodyPr/>
          <a:lstStyle/>
          <a:p>
            <a:fld id="{67E42F17-8394-8A4C-A344-91E02220FEDB}" type="datetimeFigureOut">
              <a:rPr lang="x-none" smtClean="0"/>
              <a:pPr/>
              <a:t>10/4/2023</a:t>
            </a:fld>
            <a:endParaRPr lang="x-none"/>
          </a:p>
        </p:txBody>
      </p:sp>
      <p:sp>
        <p:nvSpPr>
          <p:cNvPr id="8" name="Footer Placeholder 7">
            <a:extLst>
              <a:ext uri="{FF2B5EF4-FFF2-40B4-BE49-F238E27FC236}">
                <a16:creationId xmlns:a16="http://schemas.microsoft.com/office/drawing/2014/main" id="{ED297033-3D68-3326-28A2-B64159BFA340}"/>
              </a:ext>
            </a:extLst>
          </p:cNvPr>
          <p:cNvSpPr>
            <a:spLocks noGrp="1"/>
          </p:cNvSpPr>
          <p:nvPr>
            <p:ph type="ftr" sz="quarter" idx="11"/>
          </p:nvPr>
        </p:nvSpPr>
        <p:spPr/>
        <p:txBody>
          <a:bodyPr/>
          <a:lstStyle/>
          <a:p>
            <a:endParaRPr lang="x-none"/>
          </a:p>
        </p:txBody>
      </p:sp>
      <p:sp>
        <p:nvSpPr>
          <p:cNvPr id="9" name="Slide Number Placeholder 8">
            <a:extLst>
              <a:ext uri="{FF2B5EF4-FFF2-40B4-BE49-F238E27FC236}">
                <a16:creationId xmlns:a16="http://schemas.microsoft.com/office/drawing/2014/main" id="{BF5B5B27-E6CA-8B94-21C2-352FD320DE84}"/>
              </a:ext>
            </a:extLst>
          </p:cNvPr>
          <p:cNvSpPr>
            <a:spLocks noGrp="1"/>
          </p:cNvSpPr>
          <p:nvPr>
            <p:ph type="sldNum" sz="quarter" idx="12"/>
          </p:nvPr>
        </p:nvSpPr>
        <p:spPr/>
        <p:txBody>
          <a:bodyPr/>
          <a:lstStyle/>
          <a:p>
            <a:fld id="{4729A0EF-43CD-134D-B5B5-FE2712C1F5C8}" type="slidenum">
              <a:rPr lang="x-none" smtClean="0"/>
              <a:pPr/>
              <a:t>‹#›</a:t>
            </a:fld>
            <a:endParaRPr lang="x-none"/>
          </a:p>
        </p:txBody>
      </p:sp>
    </p:spTree>
    <p:extLst>
      <p:ext uri="{BB962C8B-B14F-4D97-AF65-F5344CB8AC3E}">
        <p14:creationId xmlns:p14="http://schemas.microsoft.com/office/powerpoint/2010/main" val="40316029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6A0A3-CF26-DE2D-3F1C-16EC72288DDC}"/>
              </a:ext>
            </a:extLst>
          </p:cNvPr>
          <p:cNvSpPr>
            <a:spLocks noGrp="1"/>
          </p:cNvSpPr>
          <p:nvPr>
            <p:ph type="title"/>
          </p:nvPr>
        </p:nvSpPr>
        <p:spPr/>
        <p:txBody>
          <a:bodyPr/>
          <a:lstStyle/>
          <a:p>
            <a:r>
              <a:rPr lang="en-US"/>
              <a:t>Click to edit Master title style</a:t>
            </a:r>
            <a:endParaRPr lang="x-none"/>
          </a:p>
        </p:txBody>
      </p:sp>
      <p:sp>
        <p:nvSpPr>
          <p:cNvPr id="3" name="Date Placeholder 2">
            <a:extLst>
              <a:ext uri="{FF2B5EF4-FFF2-40B4-BE49-F238E27FC236}">
                <a16:creationId xmlns:a16="http://schemas.microsoft.com/office/drawing/2014/main" id="{317D39CF-C09D-499D-3D55-935B31FF251E}"/>
              </a:ext>
            </a:extLst>
          </p:cNvPr>
          <p:cNvSpPr>
            <a:spLocks noGrp="1"/>
          </p:cNvSpPr>
          <p:nvPr>
            <p:ph type="dt" sz="half" idx="10"/>
          </p:nvPr>
        </p:nvSpPr>
        <p:spPr/>
        <p:txBody>
          <a:bodyPr/>
          <a:lstStyle/>
          <a:p>
            <a:fld id="{67E42F17-8394-8A4C-A344-91E02220FEDB}" type="datetimeFigureOut">
              <a:rPr lang="x-none" smtClean="0"/>
              <a:pPr/>
              <a:t>10/4/2023</a:t>
            </a:fld>
            <a:endParaRPr lang="x-none"/>
          </a:p>
        </p:txBody>
      </p:sp>
      <p:sp>
        <p:nvSpPr>
          <p:cNvPr id="4" name="Footer Placeholder 3">
            <a:extLst>
              <a:ext uri="{FF2B5EF4-FFF2-40B4-BE49-F238E27FC236}">
                <a16:creationId xmlns:a16="http://schemas.microsoft.com/office/drawing/2014/main" id="{C173C209-2A27-7EAF-BCCA-E5DA02635B0A}"/>
              </a:ext>
            </a:extLst>
          </p:cNvPr>
          <p:cNvSpPr>
            <a:spLocks noGrp="1"/>
          </p:cNvSpPr>
          <p:nvPr>
            <p:ph type="ftr" sz="quarter" idx="11"/>
          </p:nvPr>
        </p:nvSpPr>
        <p:spPr/>
        <p:txBody>
          <a:bodyPr/>
          <a:lstStyle/>
          <a:p>
            <a:endParaRPr lang="x-none"/>
          </a:p>
        </p:txBody>
      </p:sp>
      <p:sp>
        <p:nvSpPr>
          <p:cNvPr id="5" name="Slide Number Placeholder 4">
            <a:extLst>
              <a:ext uri="{FF2B5EF4-FFF2-40B4-BE49-F238E27FC236}">
                <a16:creationId xmlns:a16="http://schemas.microsoft.com/office/drawing/2014/main" id="{860D647B-3E2D-6627-2A38-D39E6600DCA9}"/>
              </a:ext>
            </a:extLst>
          </p:cNvPr>
          <p:cNvSpPr>
            <a:spLocks noGrp="1"/>
          </p:cNvSpPr>
          <p:nvPr>
            <p:ph type="sldNum" sz="quarter" idx="12"/>
          </p:nvPr>
        </p:nvSpPr>
        <p:spPr/>
        <p:txBody>
          <a:bodyPr/>
          <a:lstStyle/>
          <a:p>
            <a:fld id="{4729A0EF-43CD-134D-B5B5-FE2712C1F5C8}" type="slidenum">
              <a:rPr lang="x-none" smtClean="0"/>
              <a:pPr/>
              <a:t>‹#›</a:t>
            </a:fld>
            <a:endParaRPr lang="x-none"/>
          </a:p>
        </p:txBody>
      </p:sp>
    </p:spTree>
    <p:extLst>
      <p:ext uri="{BB962C8B-B14F-4D97-AF65-F5344CB8AC3E}">
        <p14:creationId xmlns:p14="http://schemas.microsoft.com/office/powerpoint/2010/main" val="4446435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384D7E1-EFEC-3B1D-4820-54CE46FF0550}"/>
              </a:ext>
            </a:extLst>
          </p:cNvPr>
          <p:cNvSpPr>
            <a:spLocks noGrp="1"/>
          </p:cNvSpPr>
          <p:nvPr>
            <p:ph type="dt" sz="half" idx="10"/>
          </p:nvPr>
        </p:nvSpPr>
        <p:spPr/>
        <p:txBody>
          <a:bodyPr/>
          <a:lstStyle/>
          <a:p>
            <a:fld id="{67E42F17-8394-8A4C-A344-91E02220FEDB}" type="datetimeFigureOut">
              <a:rPr lang="x-none" smtClean="0"/>
              <a:pPr/>
              <a:t>10/4/2023</a:t>
            </a:fld>
            <a:endParaRPr lang="x-none"/>
          </a:p>
        </p:txBody>
      </p:sp>
      <p:sp>
        <p:nvSpPr>
          <p:cNvPr id="3" name="Footer Placeholder 2">
            <a:extLst>
              <a:ext uri="{FF2B5EF4-FFF2-40B4-BE49-F238E27FC236}">
                <a16:creationId xmlns:a16="http://schemas.microsoft.com/office/drawing/2014/main" id="{D32A871F-48D0-4AF2-879F-D6BAD5D42400}"/>
              </a:ext>
            </a:extLst>
          </p:cNvPr>
          <p:cNvSpPr>
            <a:spLocks noGrp="1"/>
          </p:cNvSpPr>
          <p:nvPr>
            <p:ph type="ftr" sz="quarter" idx="11"/>
          </p:nvPr>
        </p:nvSpPr>
        <p:spPr/>
        <p:txBody>
          <a:bodyPr/>
          <a:lstStyle/>
          <a:p>
            <a:endParaRPr lang="x-none"/>
          </a:p>
        </p:txBody>
      </p:sp>
      <p:sp>
        <p:nvSpPr>
          <p:cNvPr id="4" name="Slide Number Placeholder 3">
            <a:extLst>
              <a:ext uri="{FF2B5EF4-FFF2-40B4-BE49-F238E27FC236}">
                <a16:creationId xmlns:a16="http://schemas.microsoft.com/office/drawing/2014/main" id="{25C439D4-F4CD-4461-8F93-08107F0361FA}"/>
              </a:ext>
            </a:extLst>
          </p:cNvPr>
          <p:cNvSpPr>
            <a:spLocks noGrp="1"/>
          </p:cNvSpPr>
          <p:nvPr>
            <p:ph type="sldNum" sz="quarter" idx="12"/>
          </p:nvPr>
        </p:nvSpPr>
        <p:spPr/>
        <p:txBody>
          <a:bodyPr/>
          <a:lstStyle/>
          <a:p>
            <a:fld id="{4729A0EF-43CD-134D-B5B5-FE2712C1F5C8}" type="slidenum">
              <a:rPr lang="x-none" smtClean="0"/>
              <a:pPr/>
              <a:t>‹#›</a:t>
            </a:fld>
            <a:endParaRPr lang="x-none"/>
          </a:p>
        </p:txBody>
      </p:sp>
    </p:spTree>
    <p:extLst>
      <p:ext uri="{BB962C8B-B14F-4D97-AF65-F5344CB8AC3E}">
        <p14:creationId xmlns:p14="http://schemas.microsoft.com/office/powerpoint/2010/main" val="41124922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C3EF7F-C792-F141-8854-2F2F7C056B6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x-none"/>
          </a:p>
        </p:txBody>
      </p:sp>
      <p:sp>
        <p:nvSpPr>
          <p:cNvPr id="3" name="Content Placeholder 2">
            <a:extLst>
              <a:ext uri="{FF2B5EF4-FFF2-40B4-BE49-F238E27FC236}">
                <a16:creationId xmlns:a16="http://schemas.microsoft.com/office/drawing/2014/main" id="{D6939B63-516C-A3CC-B9A1-BD776C75D60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Text Placeholder 3">
            <a:extLst>
              <a:ext uri="{FF2B5EF4-FFF2-40B4-BE49-F238E27FC236}">
                <a16:creationId xmlns:a16="http://schemas.microsoft.com/office/drawing/2014/main" id="{E7388A00-38A5-BB8C-1DE4-F3802BF80F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BB34723-7F91-87D6-A839-001D8DB4E646}"/>
              </a:ext>
            </a:extLst>
          </p:cNvPr>
          <p:cNvSpPr>
            <a:spLocks noGrp="1"/>
          </p:cNvSpPr>
          <p:nvPr>
            <p:ph type="dt" sz="half" idx="10"/>
          </p:nvPr>
        </p:nvSpPr>
        <p:spPr/>
        <p:txBody>
          <a:bodyPr/>
          <a:lstStyle/>
          <a:p>
            <a:fld id="{67E42F17-8394-8A4C-A344-91E02220FEDB}" type="datetimeFigureOut">
              <a:rPr lang="x-none" smtClean="0"/>
              <a:pPr/>
              <a:t>10/4/2023</a:t>
            </a:fld>
            <a:endParaRPr lang="x-none"/>
          </a:p>
        </p:txBody>
      </p:sp>
      <p:sp>
        <p:nvSpPr>
          <p:cNvPr id="6" name="Footer Placeholder 5">
            <a:extLst>
              <a:ext uri="{FF2B5EF4-FFF2-40B4-BE49-F238E27FC236}">
                <a16:creationId xmlns:a16="http://schemas.microsoft.com/office/drawing/2014/main" id="{983BB58F-1561-BA72-4D23-9AEFA0342AAE}"/>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a16="http://schemas.microsoft.com/office/drawing/2014/main" id="{6DF0E5D5-20DD-E11A-68AF-3A0241674C0B}"/>
              </a:ext>
            </a:extLst>
          </p:cNvPr>
          <p:cNvSpPr>
            <a:spLocks noGrp="1"/>
          </p:cNvSpPr>
          <p:nvPr>
            <p:ph type="sldNum" sz="quarter" idx="12"/>
          </p:nvPr>
        </p:nvSpPr>
        <p:spPr/>
        <p:txBody>
          <a:bodyPr/>
          <a:lstStyle/>
          <a:p>
            <a:fld id="{4729A0EF-43CD-134D-B5B5-FE2712C1F5C8}" type="slidenum">
              <a:rPr lang="x-none" smtClean="0"/>
              <a:pPr/>
              <a:t>‹#›</a:t>
            </a:fld>
            <a:endParaRPr lang="x-none"/>
          </a:p>
        </p:txBody>
      </p:sp>
    </p:spTree>
    <p:extLst>
      <p:ext uri="{BB962C8B-B14F-4D97-AF65-F5344CB8AC3E}">
        <p14:creationId xmlns:p14="http://schemas.microsoft.com/office/powerpoint/2010/main" val="9422445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8FE5D-4933-5BF2-FA59-DA108548879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x-none"/>
          </a:p>
        </p:txBody>
      </p:sp>
      <p:sp>
        <p:nvSpPr>
          <p:cNvPr id="3" name="Picture Placeholder 2">
            <a:extLst>
              <a:ext uri="{FF2B5EF4-FFF2-40B4-BE49-F238E27FC236}">
                <a16:creationId xmlns:a16="http://schemas.microsoft.com/office/drawing/2014/main" id="{6A24BACD-FEA0-A397-0B4C-8CE374583C7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x-none"/>
          </a:p>
        </p:txBody>
      </p:sp>
      <p:sp>
        <p:nvSpPr>
          <p:cNvPr id="4" name="Text Placeholder 3">
            <a:extLst>
              <a:ext uri="{FF2B5EF4-FFF2-40B4-BE49-F238E27FC236}">
                <a16:creationId xmlns:a16="http://schemas.microsoft.com/office/drawing/2014/main" id="{C4286EBE-EA0F-5D41-EAE1-4DE19271BD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2CFA8E2-B84E-9392-EA76-7D380A1CF878}"/>
              </a:ext>
            </a:extLst>
          </p:cNvPr>
          <p:cNvSpPr>
            <a:spLocks noGrp="1"/>
          </p:cNvSpPr>
          <p:nvPr>
            <p:ph type="dt" sz="half" idx="10"/>
          </p:nvPr>
        </p:nvSpPr>
        <p:spPr/>
        <p:txBody>
          <a:bodyPr/>
          <a:lstStyle/>
          <a:p>
            <a:fld id="{67E42F17-8394-8A4C-A344-91E02220FEDB}" type="datetimeFigureOut">
              <a:rPr lang="x-none" smtClean="0"/>
              <a:pPr/>
              <a:t>10/4/2023</a:t>
            </a:fld>
            <a:endParaRPr lang="x-none"/>
          </a:p>
        </p:txBody>
      </p:sp>
      <p:sp>
        <p:nvSpPr>
          <p:cNvPr id="6" name="Footer Placeholder 5">
            <a:extLst>
              <a:ext uri="{FF2B5EF4-FFF2-40B4-BE49-F238E27FC236}">
                <a16:creationId xmlns:a16="http://schemas.microsoft.com/office/drawing/2014/main" id="{8F674248-CD26-1FF4-21C8-AA391749FA58}"/>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a16="http://schemas.microsoft.com/office/drawing/2014/main" id="{71229753-78E8-1B47-AEEB-CA78FFCB7830}"/>
              </a:ext>
            </a:extLst>
          </p:cNvPr>
          <p:cNvSpPr>
            <a:spLocks noGrp="1"/>
          </p:cNvSpPr>
          <p:nvPr>
            <p:ph type="sldNum" sz="quarter" idx="12"/>
          </p:nvPr>
        </p:nvSpPr>
        <p:spPr/>
        <p:txBody>
          <a:bodyPr/>
          <a:lstStyle/>
          <a:p>
            <a:fld id="{4729A0EF-43CD-134D-B5B5-FE2712C1F5C8}" type="slidenum">
              <a:rPr lang="x-none" smtClean="0"/>
              <a:pPr/>
              <a:t>‹#›</a:t>
            </a:fld>
            <a:endParaRPr lang="x-none"/>
          </a:p>
        </p:txBody>
      </p:sp>
    </p:spTree>
    <p:extLst>
      <p:ext uri="{BB962C8B-B14F-4D97-AF65-F5344CB8AC3E}">
        <p14:creationId xmlns:p14="http://schemas.microsoft.com/office/powerpoint/2010/main" val="23463105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216D33C-26BF-3BFB-105B-4072C18FEA3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x-none"/>
          </a:p>
        </p:txBody>
      </p:sp>
      <p:sp>
        <p:nvSpPr>
          <p:cNvPr id="3" name="Text Placeholder 2">
            <a:extLst>
              <a:ext uri="{FF2B5EF4-FFF2-40B4-BE49-F238E27FC236}">
                <a16:creationId xmlns:a16="http://schemas.microsoft.com/office/drawing/2014/main" id="{B9445C14-A485-A0AC-9DB0-912958C9C49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id="{3777B773-C1E3-C146-6C00-DE008D2ED6E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E42F17-8394-8A4C-A344-91E02220FEDB}" type="datetimeFigureOut">
              <a:rPr lang="x-none" smtClean="0"/>
              <a:pPr/>
              <a:t>10/4/2023</a:t>
            </a:fld>
            <a:endParaRPr lang="x-none"/>
          </a:p>
        </p:txBody>
      </p:sp>
      <p:sp>
        <p:nvSpPr>
          <p:cNvPr id="5" name="Footer Placeholder 4">
            <a:extLst>
              <a:ext uri="{FF2B5EF4-FFF2-40B4-BE49-F238E27FC236}">
                <a16:creationId xmlns:a16="http://schemas.microsoft.com/office/drawing/2014/main" id="{4B36AF73-6249-F875-3150-3214BC94202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x-none"/>
          </a:p>
        </p:txBody>
      </p:sp>
      <p:sp>
        <p:nvSpPr>
          <p:cNvPr id="6" name="Slide Number Placeholder 5">
            <a:extLst>
              <a:ext uri="{FF2B5EF4-FFF2-40B4-BE49-F238E27FC236}">
                <a16:creationId xmlns:a16="http://schemas.microsoft.com/office/drawing/2014/main" id="{A2938CAF-0A28-1CB5-5EC7-1C1494CE68B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29A0EF-43CD-134D-B5B5-FE2712C1F5C8}" type="slidenum">
              <a:rPr lang="x-none" smtClean="0"/>
              <a:pPr/>
              <a:t>‹#›</a:t>
            </a:fld>
            <a:endParaRPr lang="x-none"/>
          </a:p>
        </p:txBody>
      </p:sp>
    </p:spTree>
    <p:extLst>
      <p:ext uri="{BB962C8B-B14F-4D97-AF65-F5344CB8AC3E}">
        <p14:creationId xmlns:p14="http://schemas.microsoft.com/office/powerpoint/2010/main" val="108817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emf"/><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5.jpeg"/><Relationship Id="rId1" Type="http://schemas.openxmlformats.org/officeDocument/2006/relationships/slideLayout" Target="../slideLayouts/slideLayout1.xml"/><Relationship Id="rId4" Type="http://schemas.openxmlformats.org/officeDocument/2006/relationships/image" Target="../media/image3.emf"/></Relationships>
</file>

<file path=ppt/slides/_rels/slide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5.jpeg"/><Relationship Id="rId1" Type="http://schemas.openxmlformats.org/officeDocument/2006/relationships/slideLayout" Target="../slideLayouts/slideLayout1.xml"/><Relationship Id="rId4" Type="http://schemas.openxmlformats.org/officeDocument/2006/relationships/image" Target="../media/image3.emf"/></Relationships>
</file>

<file path=ppt/slides/_rels/slide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3.emf"/></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4.jpeg"/><Relationship Id="rId1" Type="http://schemas.openxmlformats.org/officeDocument/2006/relationships/slideLayout" Target="../slideLayouts/slideLayout1.xml"/><Relationship Id="rId5" Type="http://schemas.openxmlformats.org/officeDocument/2006/relationships/image" Target="../media/image4.emf"/><Relationship Id="rId4" Type="http://schemas.openxmlformats.org/officeDocument/2006/relationships/image" Target="../media/image3.emf"/></Relationships>
</file>

<file path=ppt/slides/_rels/slide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4.jpeg"/><Relationship Id="rId1" Type="http://schemas.openxmlformats.org/officeDocument/2006/relationships/slideLayout" Target="../slideLayouts/slideLayout1.xml"/><Relationship Id="rId5" Type="http://schemas.openxmlformats.org/officeDocument/2006/relationships/image" Target="../media/image4.emf"/><Relationship Id="rId4" Type="http://schemas.openxmlformats.org/officeDocument/2006/relationships/image" Target="../media/image3.emf"/></Relationships>
</file>

<file path=ppt/slides/_rels/slide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4.jpeg"/><Relationship Id="rId1" Type="http://schemas.openxmlformats.org/officeDocument/2006/relationships/slideLayout" Target="../slideLayouts/slideLayout1.xml"/><Relationship Id="rId5" Type="http://schemas.openxmlformats.org/officeDocument/2006/relationships/image" Target="../media/image4.emf"/><Relationship Id="rId4" Type="http://schemas.openxmlformats.org/officeDocument/2006/relationships/image" Target="../media/image3.emf"/></Relationships>
</file>

<file path=ppt/slides/_rels/slide8.xml.rels><?xml version="1.0" encoding="UTF-8" standalone="yes"?>
<Relationships xmlns="http://schemas.openxmlformats.org/package/2006/relationships"><Relationship Id="rId3" Type="http://schemas.openxmlformats.org/officeDocument/2006/relationships/hyperlink" Target="http://www.chancerylaneproject.org/" TargetMode="External"/><Relationship Id="rId2" Type="http://schemas.openxmlformats.org/officeDocument/2006/relationships/image" Target="../media/image15.jpeg"/><Relationship Id="rId1" Type="http://schemas.openxmlformats.org/officeDocument/2006/relationships/slideLayout" Target="../slideLayouts/slideLayout1.xml"/><Relationship Id="rId5" Type="http://schemas.openxmlformats.org/officeDocument/2006/relationships/image" Target="../media/image3.emf"/><Relationship Id="rId4" Type="http://schemas.openxmlformats.org/officeDocument/2006/relationships/image" Target="../media/image2.emf"/></Relationships>
</file>

<file path=ppt/slides/_rels/slide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5.jpeg"/><Relationship Id="rId1" Type="http://schemas.openxmlformats.org/officeDocument/2006/relationships/slideLayout" Target="../slideLayouts/slideLayout1.xml"/><Relationship Id="rId4" Type="http://schemas.openxmlformats.org/officeDocument/2006/relationships/image" Target="../media/image3.emf"/></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7DC14-77D6-AB5D-6D66-BEB6D2B47154}"/>
              </a:ext>
            </a:extLst>
          </p:cNvPr>
          <p:cNvSpPr>
            <a:spLocks noGrp="1"/>
          </p:cNvSpPr>
          <p:nvPr>
            <p:ph type="ctrTitle"/>
          </p:nvPr>
        </p:nvSpPr>
        <p:spPr>
          <a:xfrm>
            <a:off x="7214535" y="1938395"/>
            <a:ext cx="4471792" cy="1490605"/>
          </a:xfrm>
        </p:spPr>
        <p:txBody>
          <a:bodyPr>
            <a:noAutofit/>
          </a:bodyPr>
          <a:lstStyle/>
          <a:p>
            <a:r>
              <a:rPr lang="en-GB" sz="3600" b="1" dirty="0">
                <a:solidFill>
                  <a:schemeClr val="bg1"/>
                </a:solidFill>
                <a:latin typeface="Arial" panose="020B0604020202020204" pitchFamily="34" charset="0"/>
                <a:cs typeface="Arial" panose="020B0604020202020204" pitchFamily="34" charset="0"/>
              </a:rPr>
              <a:t>Sustainability and the Construction Industry</a:t>
            </a:r>
            <a:endParaRPr lang="x-none" sz="3600" b="1" dirty="0">
              <a:solidFill>
                <a:schemeClr val="bg1"/>
              </a:solidFill>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6814AF71-539E-7F8C-62FD-2EF4993837A9}"/>
              </a:ext>
            </a:extLst>
          </p:cNvPr>
          <p:cNvSpPr>
            <a:spLocks noGrp="1"/>
          </p:cNvSpPr>
          <p:nvPr>
            <p:ph type="subTitle" idx="1"/>
          </p:nvPr>
        </p:nvSpPr>
        <p:spPr>
          <a:xfrm>
            <a:off x="7214536" y="3566794"/>
            <a:ext cx="4471792" cy="3500220"/>
          </a:xfrm>
        </p:spPr>
        <p:txBody>
          <a:bodyPr>
            <a:normAutofit/>
          </a:bodyPr>
          <a:lstStyle/>
          <a:p>
            <a:r>
              <a:rPr lang="en-GB" sz="2000" dirty="0">
                <a:solidFill>
                  <a:schemeClr val="bg1"/>
                </a:solidFill>
                <a:latin typeface="Arial" panose="020B0604020202020204" pitchFamily="34" charset="0"/>
                <a:cs typeface="Arial" panose="020B0604020202020204" pitchFamily="34" charset="0"/>
              </a:rPr>
              <a:t>Richard Bailey</a:t>
            </a:r>
          </a:p>
          <a:p>
            <a:r>
              <a:rPr lang="en-GB" sz="2000" dirty="0">
                <a:solidFill>
                  <a:schemeClr val="bg1"/>
                </a:solidFill>
                <a:latin typeface="Arial" panose="020B0604020202020204" pitchFamily="34" charset="0"/>
                <a:cs typeface="Arial" panose="020B0604020202020204" pitchFamily="34" charset="0"/>
              </a:rPr>
              <a:t>Partner – Druces LLP</a:t>
            </a:r>
          </a:p>
          <a:p>
            <a:r>
              <a:rPr lang="en-GB" sz="2000" dirty="0">
                <a:solidFill>
                  <a:schemeClr val="bg1"/>
                </a:solidFill>
                <a:latin typeface="Arial" panose="020B0604020202020204" pitchFamily="34" charset="0"/>
                <a:cs typeface="Arial" panose="020B0604020202020204" pitchFamily="34" charset="0"/>
              </a:rPr>
              <a:t>Session 5 – 20 October 2023</a:t>
            </a:r>
          </a:p>
          <a:p>
            <a:endParaRPr lang="x-none" sz="2000"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45E874B8-1FD3-4E99-B00C-7B954052F959}"/>
              </a:ext>
            </a:extLst>
          </p:cNvPr>
          <p:cNvPicPr>
            <a:picLocks noChangeAspect="1"/>
          </p:cNvPicPr>
          <p:nvPr/>
        </p:nvPicPr>
        <p:blipFill>
          <a:blip r:embed="rId3"/>
          <a:stretch>
            <a:fillRect/>
          </a:stretch>
        </p:blipFill>
        <p:spPr>
          <a:xfrm>
            <a:off x="8852896" y="410832"/>
            <a:ext cx="1195069" cy="1382724"/>
          </a:xfrm>
          <a:prstGeom prst="rect">
            <a:avLst/>
          </a:prstGeom>
        </p:spPr>
      </p:pic>
      <p:pic>
        <p:nvPicPr>
          <p:cNvPr id="5" name="Picture 4">
            <a:extLst>
              <a:ext uri="{FF2B5EF4-FFF2-40B4-BE49-F238E27FC236}">
                <a16:creationId xmlns:a16="http://schemas.microsoft.com/office/drawing/2014/main" id="{76B73726-4746-AE23-0972-F1AE57360453}"/>
              </a:ext>
            </a:extLst>
          </p:cNvPr>
          <p:cNvPicPr>
            <a:picLocks noChangeAspect="1"/>
          </p:cNvPicPr>
          <p:nvPr/>
        </p:nvPicPr>
        <p:blipFill>
          <a:blip r:embed="rId4"/>
          <a:stretch>
            <a:fillRect/>
          </a:stretch>
        </p:blipFill>
        <p:spPr>
          <a:xfrm>
            <a:off x="472683" y="485153"/>
            <a:ext cx="5894866" cy="462121"/>
          </a:xfrm>
          <a:prstGeom prst="rect">
            <a:avLst/>
          </a:prstGeom>
        </p:spPr>
      </p:pic>
      <p:pic>
        <p:nvPicPr>
          <p:cNvPr id="6" name="Picture 5">
            <a:extLst>
              <a:ext uri="{FF2B5EF4-FFF2-40B4-BE49-F238E27FC236}">
                <a16:creationId xmlns:a16="http://schemas.microsoft.com/office/drawing/2014/main" id="{B9E7D53D-F1E3-5837-378F-9C5175CD4BAA}"/>
              </a:ext>
            </a:extLst>
          </p:cNvPr>
          <p:cNvPicPr>
            <a:picLocks noChangeAspect="1"/>
          </p:cNvPicPr>
          <p:nvPr/>
        </p:nvPicPr>
        <p:blipFill>
          <a:blip r:embed="rId5"/>
          <a:stretch>
            <a:fillRect/>
          </a:stretch>
        </p:blipFill>
        <p:spPr>
          <a:xfrm>
            <a:off x="899418" y="5019022"/>
            <a:ext cx="5052699" cy="1051927"/>
          </a:xfrm>
          <a:prstGeom prst="rect">
            <a:avLst/>
          </a:prstGeom>
        </p:spPr>
      </p:pic>
    </p:spTree>
    <p:extLst>
      <p:ext uri="{BB962C8B-B14F-4D97-AF65-F5344CB8AC3E}">
        <p14:creationId xmlns:p14="http://schemas.microsoft.com/office/powerpoint/2010/main" val="1526229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69824D2-AAAD-6A94-C54F-59AD3AE4B5E3}"/>
              </a:ext>
            </a:extLst>
          </p:cNvPr>
          <p:cNvSpPr txBox="1">
            <a:spLocks/>
          </p:cNvSpPr>
          <p:nvPr/>
        </p:nvSpPr>
        <p:spPr>
          <a:xfrm>
            <a:off x="3860103" y="2904413"/>
            <a:ext cx="4471792" cy="779803"/>
          </a:xfrm>
          <a:prstGeom prst="rect">
            <a:avLst/>
          </a:prstGeom>
        </p:spPr>
        <p:txBody>
          <a:bodyPr vert="horz" lIns="91440" tIns="45720" rIns="91440" bIns="45720" rtlCol="0" anchor="b">
            <a:normAutofit fontScale="7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4500" b="1" dirty="0">
                <a:solidFill>
                  <a:schemeClr val="bg1"/>
                </a:solidFill>
                <a:latin typeface="Arial" panose="020B0604020202020204" pitchFamily="34" charset="0"/>
                <a:cs typeface="Arial" panose="020B0604020202020204" pitchFamily="34" charset="0"/>
              </a:rPr>
              <a:t>Sustainable contract provisions (3)</a:t>
            </a:r>
            <a:endParaRPr lang="x-none" sz="4500" b="1" dirty="0">
              <a:solidFill>
                <a:schemeClr val="bg1"/>
              </a:solidFill>
              <a:latin typeface="Arial" panose="020B0604020202020204" pitchFamily="34" charset="0"/>
              <a:cs typeface="Arial" panose="020B0604020202020204" pitchFamily="34" charset="0"/>
            </a:endParaRPr>
          </a:p>
        </p:txBody>
      </p:sp>
      <p:sp>
        <p:nvSpPr>
          <p:cNvPr id="5" name="Subtitle 2">
            <a:extLst>
              <a:ext uri="{FF2B5EF4-FFF2-40B4-BE49-F238E27FC236}">
                <a16:creationId xmlns:a16="http://schemas.microsoft.com/office/drawing/2014/main" id="{1BC785D5-2DF6-9C3A-2855-5E7BC4DBC725}"/>
              </a:ext>
            </a:extLst>
          </p:cNvPr>
          <p:cNvSpPr txBox="1">
            <a:spLocks/>
          </p:cNvSpPr>
          <p:nvPr/>
        </p:nvSpPr>
        <p:spPr>
          <a:xfrm>
            <a:off x="1715192" y="3877387"/>
            <a:ext cx="8761615" cy="350022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2000" dirty="0">
                <a:solidFill>
                  <a:schemeClr val="bg1"/>
                </a:solidFill>
                <a:latin typeface="Arial" panose="020B0604020202020204" pitchFamily="34" charset="0"/>
                <a:cs typeface="Arial" panose="020B0604020202020204" pitchFamily="34" charset="0"/>
              </a:rPr>
              <a:t>The Chancery Lane Project has over 3600 professional participants from 350 participating organisation from 113 countries, it has produced over 160 Model Clauses.  Here are some examples.</a:t>
            </a:r>
            <a:endParaRPr lang="x-none" sz="2000" dirty="0">
              <a:latin typeface="Arial" panose="020B0604020202020204" pitchFamily="34" charset="0"/>
              <a:cs typeface="Arial" panose="020B0604020202020204" pitchFamily="34" charset="0"/>
            </a:endParaRPr>
          </a:p>
          <a:p>
            <a:endParaRPr lang="x-none" sz="2000"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EF244287-E68D-36D8-FCD6-8FE680811FF7}"/>
              </a:ext>
            </a:extLst>
          </p:cNvPr>
          <p:cNvPicPr>
            <a:picLocks noChangeAspect="1"/>
          </p:cNvPicPr>
          <p:nvPr/>
        </p:nvPicPr>
        <p:blipFill>
          <a:blip r:embed="rId3"/>
          <a:stretch>
            <a:fillRect/>
          </a:stretch>
        </p:blipFill>
        <p:spPr>
          <a:xfrm>
            <a:off x="5568632" y="421513"/>
            <a:ext cx="1054736" cy="1220355"/>
          </a:xfrm>
          <a:prstGeom prst="rect">
            <a:avLst/>
          </a:prstGeom>
        </p:spPr>
      </p:pic>
      <p:pic>
        <p:nvPicPr>
          <p:cNvPr id="7" name="Picture 6">
            <a:extLst>
              <a:ext uri="{FF2B5EF4-FFF2-40B4-BE49-F238E27FC236}">
                <a16:creationId xmlns:a16="http://schemas.microsoft.com/office/drawing/2014/main" id="{39C38C35-8879-3097-4C79-BAECB57B88E1}"/>
              </a:ext>
            </a:extLst>
          </p:cNvPr>
          <p:cNvPicPr>
            <a:picLocks noChangeAspect="1"/>
          </p:cNvPicPr>
          <p:nvPr/>
        </p:nvPicPr>
        <p:blipFill>
          <a:blip r:embed="rId4"/>
          <a:stretch>
            <a:fillRect/>
          </a:stretch>
        </p:blipFill>
        <p:spPr>
          <a:xfrm>
            <a:off x="3299668" y="1902053"/>
            <a:ext cx="5592663" cy="438430"/>
          </a:xfrm>
          <a:prstGeom prst="rect">
            <a:avLst/>
          </a:prstGeom>
        </p:spPr>
      </p:pic>
    </p:spTree>
    <p:extLst>
      <p:ext uri="{BB962C8B-B14F-4D97-AF65-F5344CB8AC3E}">
        <p14:creationId xmlns:p14="http://schemas.microsoft.com/office/powerpoint/2010/main" val="4295816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69824D2-AAAD-6A94-C54F-59AD3AE4B5E3}"/>
              </a:ext>
            </a:extLst>
          </p:cNvPr>
          <p:cNvSpPr txBox="1">
            <a:spLocks/>
          </p:cNvSpPr>
          <p:nvPr/>
        </p:nvSpPr>
        <p:spPr>
          <a:xfrm>
            <a:off x="3860103" y="2904413"/>
            <a:ext cx="4471792" cy="779803"/>
          </a:xfrm>
          <a:prstGeom prst="rect">
            <a:avLst/>
          </a:prstGeom>
        </p:spPr>
        <p:txBody>
          <a:bodyPr vert="horz" lIns="91440" tIns="45720" rIns="91440" bIns="45720" rtlCol="0" anchor="b">
            <a:normAutofit fontScale="7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4500" b="1" dirty="0">
                <a:solidFill>
                  <a:schemeClr val="bg1"/>
                </a:solidFill>
                <a:latin typeface="Arial" panose="020B0604020202020204" pitchFamily="34" charset="0"/>
                <a:cs typeface="Arial" panose="020B0604020202020204" pitchFamily="34" charset="0"/>
              </a:rPr>
              <a:t>Sustainable contract examples</a:t>
            </a:r>
            <a:endParaRPr lang="x-none" sz="4500" b="1" dirty="0">
              <a:solidFill>
                <a:schemeClr val="bg1"/>
              </a:solidFill>
              <a:latin typeface="Arial" panose="020B0604020202020204" pitchFamily="34" charset="0"/>
              <a:cs typeface="Arial" panose="020B0604020202020204" pitchFamily="34" charset="0"/>
            </a:endParaRPr>
          </a:p>
        </p:txBody>
      </p:sp>
      <p:sp>
        <p:nvSpPr>
          <p:cNvPr id="5" name="Subtitle 2">
            <a:extLst>
              <a:ext uri="{FF2B5EF4-FFF2-40B4-BE49-F238E27FC236}">
                <a16:creationId xmlns:a16="http://schemas.microsoft.com/office/drawing/2014/main" id="{1BC785D5-2DF6-9C3A-2855-5E7BC4DBC725}"/>
              </a:ext>
            </a:extLst>
          </p:cNvPr>
          <p:cNvSpPr txBox="1">
            <a:spLocks/>
          </p:cNvSpPr>
          <p:nvPr/>
        </p:nvSpPr>
        <p:spPr>
          <a:xfrm>
            <a:off x="1715192" y="3877387"/>
            <a:ext cx="8761615" cy="350022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2000" dirty="0">
                <a:solidFill>
                  <a:schemeClr val="bg1"/>
                </a:solidFill>
                <a:latin typeface="Arial" panose="020B0604020202020204" pitchFamily="34" charset="0"/>
                <a:cs typeface="Arial" panose="020B0604020202020204" pitchFamily="34" charset="0"/>
              </a:rPr>
              <a:t>Olivia's Clause - Net Zero Obligations in FIDIC Engineering, Procurement and Construction (EPC) Contracts (UK)</a:t>
            </a:r>
          </a:p>
          <a:p>
            <a:r>
              <a:rPr lang="en-GB" sz="2000" dirty="0">
                <a:solidFill>
                  <a:schemeClr val="bg1"/>
                </a:solidFill>
                <a:latin typeface="Arial" panose="020B0604020202020204" pitchFamily="34" charset="0"/>
                <a:cs typeface="Arial" panose="020B0604020202020204" pitchFamily="34" charset="0"/>
              </a:rPr>
              <a:t>Andrea’s Clause - Green IT/ Green Hardware/ Sustainable Data </a:t>
            </a:r>
            <a:r>
              <a:rPr lang="en-GB" sz="2000" dirty="0" err="1">
                <a:solidFill>
                  <a:schemeClr val="bg1"/>
                </a:solidFill>
                <a:latin typeface="Arial" panose="020B0604020202020204" pitchFamily="34" charset="0"/>
                <a:cs typeface="Arial" panose="020B0604020202020204" pitchFamily="34" charset="0"/>
              </a:rPr>
              <a:t>Centers</a:t>
            </a:r>
            <a:r>
              <a:rPr lang="en-GB" sz="2000" dirty="0">
                <a:solidFill>
                  <a:schemeClr val="bg1"/>
                </a:solidFill>
                <a:latin typeface="Arial" panose="020B0604020202020204" pitchFamily="34" charset="0"/>
                <a:cs typeface="Arial" panose="020B0604020202020204" pitchFamily="34" charset="0"/>
              </a:rPr>
              <a:t> (Germany)</a:t>
            </a:r>
          </a:p>
          <a:p>
            <a:r>
              <a:rPr lang="en-GB" sz="2000" dirty="0">
                <a:solidFill>
                  <a:schemeClr val="bg1"/>
                </a:solidFill>
                <a:latin typeface="Arial" panose="020B0604020202020204" pitchFamily="34" charset="0"/>
                <a:cs typeface="Arial" panose="020B0604020202020204" pitchFamily="34" charset="0"/>
              </a:rPr>
              <a:t>Willow’s Clause – Construction Materials – Procurement (USA) </a:t>
            </a:r>
          </a:p>
          <a:p>
            <a:endParaRPr lang="x-none" sz="2000"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EF244287-E68D-36D8-FCD6-8FE680811FF7}"/>
              </a:ext>
            </a:extLst>
          </p:cNvPr>
          <p:cNvPicPr>
            <a:picLocks noChangeAspect="1"/>
          </p:cNvPicPr>
          <p:nvPr/>
        </p:nvPicPr>
        <p:blipFill>
          <a:blip r:embed="rId3"/>
          <a:stretch>
            <a:fillRect/>
          </a:stretch>
        </p:blipFill>
        <p:spPr>
          <a:xfrm>
            <a:off x="5568632" y="421513"/>
            <a:ext cx="1054736" cy="1220355"/>
          </a:xfrm>
          <a:prstGeom prst="rect">
            <a:avLst/>
          </a:prstGeom>
        </p:spPr>
      </p:pic>
      <p:pic>
        <p:nvPicPr>
          <p:cNvPr id="7" name="Picture 6">
            <a:extLst>
              <a:ext uri="{FF2B5EF4-FFF2-40B4-BE49-F238E27FC236}">
                <a16:creationId xmlns:a16="http://schemas.microsoft.com/office/drawing/2014/main" id="{39C38C35-8879-3097-4C79-BAECB57B88E1}"/>
              </a:ext>
            </a:extLst>
          </p:cNvPr>
          <p:cNvPicPr>
            <a:picLocks noChangeAspect="1"/>
          </p:cNvPicPr>
          <p:nvPr/>
        </p:nvPicPr>
        <p:blipFill>
          <a:blip r:embed="rId4"/>
          <a:stretch>
            <a:fillRect/>
          </a:stretch>
        </p:blipFill>
        <p:spPr>
          <a:xfrm>
            <a:off x="3299668" y="1902053"/>
            <a:ext cx="5592663" cy="438430"/>
          </a:xfrm>
          <a:prstGeom prst="rect">
            <a:avLst/>
          </a:prstGeom>
        </p:spPr>
      </p:pic>
    </p:spTree>
    <p:extLst>
      <p:ext uri="{BB962C8B-B14F-4D97-AF65-F5344CB8AC3E}">
        <p14:creationId xmlns:p14="http://schemas.microsoft.com/office/powerpoint/2010/main" val="11158321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80E6FA6-3090-F846-AD87-33A631A24702}"/>
              </a:ext>
            </a:extLst>
          </p:cNvPr>
          <p:cNvSpPr txBox="1">
            <a:spLocks/>
          </p:cNvSpPr>
          <p:nvPr/>
        </p:nvSpPr>
        <p:spPr>
          <a:xfrm>
            <a:off x="3314736" y="3651200"/>
            <a:ext cx="5686816" cy="90500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GB" b="1" dirty="0">
              <a:solidFill>
                <a:schemeClr val="bg1"/>
              </a:solidFill>
              <a:latin typeface="Arial" panose="020B0604020202020204" pitchFamily="34" charset="0"/>
              <a:cs typeface="Arial" panose="020B0604020202020204" pitchFamily="34" charset="0"/>
            </a:endParaRPr>
          </a:p>
          <a:p>
            <a:endParaRPr lang="en-GB" b="1" dirty="0">
              <a:solidFill>
                <a:schemeClr val="bg1"/>
              </a:solidFill>
              <a:latin typeface="Arial" panose="020B0604020202020204" pitchFamily="34" charset="0"/>
              <a:cs typeface="Arial" panose="020B0604020202020204" pitchFamily="34" charset="0"/>
            </a:endParaRPr>
          </a:p>
          <a:p>
            <a:r>
              <a:rPr lang="en-GB" b="1" dirty="0">
                <a:solidFill>
                  <a:schemeClr val="bg1"/>
                </a:solidFill>
                <a:latin typeface="Arial" panose="020B0604020202020204" pitchFamily="34" charset="0"/>
                <a:cs typeface="Arial" panose="020B0604020202020204" pitchFamily="34" charset="0"/>
              </a:rPr>
              <a:t>Thank you</a:t>
            </a:r>
          </a:p>
          <a:p>
            <a:endParaRPr lang="en-GB" sz="2400" b="1" dirty="0">
              <a:solidFill>
                <a:schemeClr val="bg1"/>
              </a:solidFill>
              <a:latin typeface="Arial" panose="020B0604020202020204" pitchFamily="34" charset="0"/>
              <a:cs typeface="Arial" panose="020B0604020202020204" pitchFamily="34" charset="0"/>
            </a:endParaRPr>
          </a:p>
          <a:p>
            <a:endParaRPr lang="en-GB" sz="2400" b="1" dirty="0">
              <a:solidFill>
                <a:schemeClr val="bg1"/>
              </a:solidFill>
              <a:latin typeface="Arial" panose="020B0604020202020204" pitchFamily="34" charset="0"/>
              <a:cs typeface="Arial" panose="020B0604020202020204" pitchFamily="34" charset="0"/>
            </a:endParaRPr>
          </a:p>
          <a:p>
            <a:r>
              <a:rPr lang="en-GB" sz="2400" b="1" dirty="0">
                <a:solidFill>
                  <a:schemeClr val="bg2"/>
                </a:solidFill>
                <a:latin typeface="Arial" panose="020B0604020202020204" pitchFamily="34" charset="0"/>
                <a:cs typeface="Arial" panose="020B0604020202020204" pitchFamily="34" charset="0"/>
              </a:rPr>
              <a:t>Richard Bailey</a:t>
            </a:r>
          </a:p>
          <a:p>
            <a:r>
              <a:rPr lang="en-GB" sz="2400" b="1" dirty="0">
                <a:solidFill>
                  <a:schemeClr val="bg2"/>
                </a:solidFill>
                <a:latin typeface="Arial" panose="020B0604020202020204" pitchFamily="34" charset="0"/>
                <a:cs typeface="Arial" panose="020B0604020202020204" pitchFamily="34" charset="0"/>
              </a:rPr>
              <a:t>20 October 2023</a:t>
            </a:r>
            <a:endParaRPr lang="x-none" sz="2400" b="1" dirty="0">
              <a:solidFill>
                <a:schemeClr val="bg2"/>
              </a:solidFill>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8F81F3E3-01E1-4995-C42C-E2AE9FEAC17A}"/>
              </a:ext>
            </a:extLst>
          </p:cNvPr>
          <p:cNvPicPr>
            <a:picLocks noChangeAspect="1"/>
          </p:cNvPicPr>
          <p:nvPr/>
        </p:nvPicPr>
        <p:blipFill>
          <a:blip r:embed="rId3"/>
          <a:stretch>
            <a:fillRect/>
          </a:stretch>
        </p:blipFill>
        <p:spPr>
          <a:xfrm>
            <a:off x="5428307" y="459092"/>
            <a:ext cx="1335385" cy="1545073"/>
          </a:xfrm>
          <a:prstGeom prst="rect">
            <a:avLst/>
          </a:prstGeom>
        </p:spPr>
      </p:pic>
    </p:spTree>
    <p:extLst>
      <p:ext uri="{BB962C8B-B14F-4D97-AF65-F5344CB8AC3E}">
        <p14:creationId xmlns:p14="http://schemas.microsoft.com/office/powerpoint/2010/main" val="28604813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6C9C5-C539-CEE3-5E36-D5AA8EA00955}"/>
              </a:ext>
            </a:extLst>
          </p:cNvPr>
          <p:cNvSpPr txBox="1">
            <a:spLocks/>
          </p:cNvSpPr>
          <p:nvPr/>
        </p:nvSpPr>
        <p:spPr>
          <a:xfrm>
            <a:off x="3860103" y="2904413"/>
            <a:ext cx="4471792" cy="77980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4500" b="1">
                <a:solidFill>
                  <a:schemeClr val="bg1"/>
                </a:solidFill>
                <a:latin typeface="Arial" panose="020B0604020202020204" pitchFamily="34" charset="0"/>
                <a:cs typeface="Arial" panose="020B0604020202020204" pitchFamily="34" charset="0"/>
              </a:rPr>
              <a:t>Introduction</a:t>
            </a:r>
            <a:endParaRPr lang="x-none" sz="4500" b="1" dirty="0">
              <a:solidFill>
                <a:schemeClr val="bg1"/>
              </a:solidFill>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169B3BA4-9DE3-571F-1ACE-44B51C562F20}"/>
              </a:ext>
            </a:extLst>
          </p:cNvPr>
          <p:cNvSpPr txBox="1">
            <a:spLocks/>
          </p:cNvSpPr>
          <p:nvPr/>
        </p:nvSpPr>
        <p:spPr>
          <a:xfrm>
            <a:off x="1715192" y="3877387"/>
            <a:ext cx="8761615" cy="350022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2000" dirty="0">
                <a:solidFill>
                  <a:schemeClr val="bg1"/>
                </a:solidFill>
                <a:latin typeface="Arial" panose="020B0604020202020204" pitchFamily="34" charset="0"/>
                <a:cs typeface="Arial" panose="020B0604020202020204" pitchFamily="34" charset="0"/>
              </a:rPr>
              <a:t>Every day more and more news reaches us of the impact of global warming and the environmental impact humans are having on our planet.</a:t>
            </a:r>
          </a:p>
          <a:p>
            <a:r>
              <a:rPr lang="en-GB" sz="2000" dirty="0">
                <a:solidFill>
                  <a:schemeClr val="bg1"/>
                </a:solidFill>
                <a:latin typeface="Arial" panose="020B0604020202020204" pitchFamily="34" charset="0"/>
                <a:cs typeface="Arial" panose="020B0604020202020204" pitchFamily="34" charset="0"/>
              </a:rPr>
              <a:t>In the world of work and in our personal lives we are bombarded with terminology and demands from government to act more sustainably.</a:t>
            </a:r>
          </a:p>
          <a:p>
            <a:r>
              <a:rPr lang="en-GB" sz="2000" dirty="0">
                <a:solidFill>
                  <a:schemeClr val="bg1"/>
                </a:solidFill>
                <a:latin typeface="Arial" panose="020B0604020202020204" pitchFamily="34" charset="0"/>
                <a:cs typeface="Arial" panose="020B0604020202020204" pitchFamily="34" charset="0"/>
              </a:rPr>
              <a:t>In this talk I will look at these issues and look at how the construction industry is globally trying to rebalance and move to a more sustainable model both through sustainable design and contractual clauses.</a:t>
            </a:r>
            <a:endParaRPr lang="x-none" sz="2000" dirty="0">
              <a:latin typeface="Arial" panose="020B0604020202020204" pitchFamily="34" charset="0"/>
              <a:cs typeface="Arial" panose="020B0604020202020204" pitchFamily="34" charset="0"/>
            </a:endParaRPr>
          </a:p>
          <a:p>
            <a:endParaRPr lang="x-none" sz="2000"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48B2DD8B-720F-0143-3EEC-E208DD657938}"/>
              </a:ext>
            </a:extLst>
          </p:cNvPr>
          <p:cNvPicPr>
            <a:picLocks noChangeAspect="1"/>
          </p:cNvPicPr>
          <p:nvPr/>
        </p:nvPicPr>
        <p:blipFill>
          <a:blip r:embed="rId3"/>
          <a:stretch>
            <a:fillRect/>
          </a:stretch>
        </p:blipFill>
        <p:spPr>
          <a:xfrm>
            <a:off x="5568632" y="421513"/>
            <a:ext cx="1054736" cy="1220355"/>
          </a:xfrm>
          <a:prstGeom prst="rect">
            <a:avLst/>
          </a:prstGeom>
        </p:spPr>
      </p:pic>
      <p:pic>
        <p:nvPicPr>
          <p:cNvPr id="5" name="Picture 4">
            <a:extLst>
              <a:ext uri="{FF2B5EF4-FFF2-40B4-BE49-F238E27FC236}">
                <a16:creationId xmlns:a16="http://schemas.microsoft.com/office/drawing/2014/main" id="{245845A0-4D66-5AB0-343A-BE45CA5A62BE}"/>
              </a:ext>
            </a:extLst>
          </p:cNvPr>
          <p:cNvPicPr>
            <a:picLocks noChangeAspect="1"/>
          </p:cNvPicPr>
          <p:nvPr/>
        </p:nvPicPr>
        <p:blipFill>
          <a:blip r:embed="rId4"/>
          <a:stretch>
            <a:fillRect/>
          </a:stretch>
        </p:blipFill>
        <p:spPr>
          <a:xfrm>
            <a:off x="3299668" y="1902053"/>
            <a:ext cx="5592663" cy="438430"/>
          </a:xfrm>
          <a:prstGeom prst="rect">
            <a:avLst/>
          </a:prstGeom>
        </p:spPr>
      </p:pic>
    </p:spTree>
    <p:extLst>
      <p:ext uri="{BB962C8B-B14F-4D97-AF65-F5344CB8AC3E}">
        <p14:creationId xmlns:p14="http://schemas.microsoft.com/office/powerpoint/2010/main" val="20198913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3" name="Rectangle 1032">
            <a:extLst>
              <a:ext uri="{FF2B5EF4-FFF2-40B4-BE49-F238E27FC236}">
                <a16:creationId xmlns:a16="http://schemas.microsoft.com/office/drawing/2014/main" id="{99ED5833-B85B-4103-8A3B-CAB0308E6C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908D7B1-1D0D-0874-5FF8-4D00C147BECD}"/>
              </a:ext>
            </a:extLst>
          </p:cNvPr>
          <p:cNvSpPr txBox="1">
            <a:spLocks/>
          </p:cNvSpPr>
          <p:nvPr/>
        </p:nvSpPr>
        <p:spPr>
          <a:xfrm>
            <a:off x="1198181" y="560881"/>
            <a:ext cx="9795638" cy="111438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spcAft>
                <a:spcPts val="600"/>
              </a:spcAft>
            </a:pPr>
            <a:r>
              <a:rPr lang="en-US" sz="5200" b="1"/>
              <a:t>Sustainability</a:t>
            </a:r>
          </a:p>
        </p:txBody>
      </p:sp>
      <p:pic>
        <p:nvPicPr>
          <p:cNvPr id="5" name="Picture 4">
            <a:extLst>
              <a:ext uri="{FF2B5EF4-FFF2-40B4-BE49-F238E27FC236}">
                <a16:creationId xmlns:a16="http://schemas.microsoft.com/office/drawing/2014/main" id="{E42E41AD-BEBF-AFF6-A086-0D1F33AE5918}"/>
              </a:ext>
            </a:extLst>
          </p:cNvPr>
          <p:cNvPicPr>
            <a:picLocks noChangeAspect="1"/>
          </p:cNvPicPr>
          <p:nvPr/>
        </p:nvPicPr>
        <p:blipFill>
          <a:blip r:embed="rId2"/>
          <a:stretch>
            <a:fillRect/>
          </a:stretch>
        </p:blipFill>
        <p:spPr>
          <a:xfrm>
            <a:off x="3497635" y="1445339"/>
            <a:ext cx="4944970" cy="2497210"/>
          </a:xfrm>
          <a:prstGeom prst="rect">
            <a:avLst/>
          </a:prstGeom>
        </p:spPr>
      </p:pic>
      <p:sp>
        <p:nvSpPr>
          <p:cNvPr id="3" name="Subtitle 2">
            <a:extLst>
              <a:ext uri="{FF2B5EF4-FFF2-40B4-BE49-F238E27FC236}">
                <a16:creationId xmlns:a16="http://schemas.microsoft.com/office/drawing/2014/main" id="{93BC2628-538F-221D-C7FA-C567D8537082}"/>
              </a:ext>
            </a:extLst>
          </p:cNvPr>
          <p:cNvSpPr txBox="1">
            <a:spLocks/>
          </p:cNvSpPr>
          <p:nvPr/>
        </p:nvSpPr>
        <p:spPr>
          <a:xfrm>
            <a:off x="368503" y="3099999"/>
            <a:ext cx="2093454" cy="74861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x-none" sz="2000" dirty="0">
              <a:solidFill>
                <a:srgbClr val="173454"/>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5CA32287-9A72-BF44-FF97-785ACA74CFF2}"/>
              </a:ext>
            </a:extLst>
          </p:cNvPr>
          <p:cNvPicPr>
            <a:picLocks noChangeAspect="1"/>
          </p:cNvPicPr>
          <p:nvPr/>
        </p:nvPicPr>
        <p:blipFill>
          <a:blip r:embed="rId3"/>
          <a:stretch>
            <a:fillRect/>
          </a:stretch>
        </p:blipFill>
        <p:spPr>
          <a:xfrm>
            <a:off x="7835013" y="3429000"/>
            <a:ext cx="3988484" cy="2991363"/>
          </a:xfrm>
          <a:prstGeom prst="rect">
            <a:avLst/>
          </a:prstGeom>
        </p:spPr>
      </p:pic>
      <p:pic>
        <p:nvPicPr>
          <p:cNvPr id="1028" name="Picture 4" descr="Environment, Social, and Governance (ESG) Reporting &amp; Consulting">
            <a:extLst>
              <a:ext uri="{FF2B5EF4-FFF2-40B4-BE49-F238E27FC236}">
                <a16:creationId xmlns:a16="http://schemas.microsoft.com/office/drawing/2014/main" id="{CEAB87D0-C9D1-4208-01A8-069D85ED42A2}"/>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315606" y="2957665"/>
            <a:ext cx="3346376" cy="334637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D9700151-B400-83AF-B3B8-C1F5F318D642}"/>
              </a:ext>
            </a:extLst>
          </p:cNvPr>
          <p:cNvPicPr>
            <a:picLocks noChangeAspect="1"/>
          </p:cNvPicPr>
          <p:nvPr/>
        </p:nvPicPr>
        <p:blipFill>
          <a:blip r:embed="rId5"/>
          <a:stretch>
            <a:fillRect/>
          </a:stretch>
        </p:blipFill>
        <p:spPr>
          <a:xfrm>
            <a:off x="965004" y="553959"/>
            <a:ext cx="2710987" cy="2217576"/>
          </a:xfrm>
          <a:prstGeom prst="rect">
            <a:avLst/>
          </a:prstGeom>
        </p:spPr>
      </p:pic>
      <p:pic>
        <p:nvPicPr>
          <p:cNvPr id="8" name="Picture 7">
            <a:extLst>
              <a:ext uri="{FF2B5EF4-FFF2-40B4-BE49-F238E27FC236}">
                <a16:creationId xmlns:a16="http://schemas.microsoft.com/office/drawing/2014/main" id="{27644734-B267-0EF8-FCE3-57702438F7CB}"/>
              </a:ext>
            </a:extLst>
          </p:cNvPr>
          <p:cNvPicPr>
            <a:picLocks noChangeAspect="1"/>
          </p:cNvPicPr>
          <p:nvPr/>
        </p:nvPicPr>
        <p:blipFill>
          <a:blip r:embed="rId6"/>
          <a:stretch>
            <a:fillRect/>
          </a:stretch>
        </p:blipFill>
        <p:spPr>
          <a:xfrm>
            <a:off x="9354014" y="553959"/>
            <a:ext cx="2341985" cy="2285387"/>
          </a:xfrm>
          <a:prstGeom prst="rect">
            <a:avLst/>
          </a:prstGeom>
        </p:spPr>
      </p:pic>
      <p:pic>
        <p:nvPicPr>
          <p:cNvPr id="9" name="Picture 8">
            <a:extLst>
              <a:ext uri="{FF2B5EF4-FFF2-40B4-BE49-F238E27FC236}">
                <a16:creationId xmlns:a16="http://schemas.microsoft.com/office/drawing/2014/main" id="{0CD3AD25-8B8A-6B80-3070-8773BDF58C09}"/>
              </a:ext>
            </a:extLst>
          </p:cNvPr>
          <p:cNvPicPr>
            <a:picLocks noChangeAspect="1"/>
          </p:cNvPicPr>
          <p:nvPr/>
        </p:nvPicPr>
        <p:blipFill>
          <a:blip r:embed="rId7"/>
          <a:stretch>
            <a:fillRect/>
          </a:stretch>
        </p:blipFill>
        <p:spPr>
          <a:xfrm>
            <a:off x="5293511" y="4380186"/>
            <a:ext cx="2236509" cy="2236509"/>
          </a:xfrm>
          <a:prstGeom prst="rect">
            <a:avLst/>
          </a:prstGeom>
        </p:spPr>
      </p:pic>
      <p:pic>
        <p:nvPicPr>
          <p:cNvPr id="10" name="Picture 9">
            <a:extLst>
              <a:ext uri="{FF2B5EF4-FFF2-40B4-BE49-F238E27FC236}">
                <a16:creationId xmlns:a16="http://schemas.microsoft.com/office/drawing/2014/main" id="{94877E53-1555-DAA7-D63E-0EA5ECF71EF5}"/>
              </a:ext>
            </a:extLst>
          </p:cNvPr>
          <p:cNvPicPr>
            <a:picLocks noChangeAspect="1"/>
          </p:cNvPicPr>
          <p:nvPr/>
        </p:nvPicPr>
        <p:blipFill>
          <a:blip r:embed="rId8"/>
          <a:stretch>
            <a:fillRect/>
          </a:stretch>
        </p:blipFill>
        <p:spPr>
          <a:xfrm>
            <a:off x="7589412" y="1601789"/>
            <a:ext cx="1706386" cy="1706386"/>
          </a:xfrm>
          <a:prstGeom prst="rect">
            <a:avLst/>
          </a:prstGeom>
        </p:spPr>
      </p:pic>
    </p:spTree>
    <p:extLst>
      <p:ext uri="{BB962C8B-B14F-4D97-AF65-F5344CB8AC3E}">
        <p14:creationId xmlns:p14="http://schemas.microsoft.com/office/powerpoint/2010/main" val="41052086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3" name="Rectangle 1032">
            <a:extLst>
              <a:ext uri="{FF2B5EF4-FFF2-40B4-BE49-F238E27FC236}">
                <a16:creationId xmlns:a16="http://schemas.microsoft.com/office/drawing/2014/main" id="{99ED5833-B85B-4103-8A3B-CAB0308E6C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908D7B1-1D0D-0874-5FF8-4D00C147BECD}"/>
              </a:ext>
            </a:extLst>
          </p:cNvPr>
          <p:cNvSpPr txBox="1">
            <a:spLocks/>
          </p:cNvSpPr>
          <p:nvPr/>
        </p:nvSpPr>
        <p:spPr>
          <a:xfrm>
            <a:off x="1198181" y="560881"/>
            <a:ext cx="9795638" cy="111438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spcAft>
                <a:spcPts val="600"/>
              </a:spcAft>
            </a:pPr>
            <a:r>
              <a:rPr lang="en-US" sz="5200" b="1"/>
              <a:t>Sustainability</a:t>
            </a:r>
          </a:p>
        </p:txBody>
      </p:sp>
      <p:sp>
        <p:nvSpPr>
          <p:cNvPr id="3" name="Subtitle 2">
            <a:extLst>
              <a:ext uri="{FF2B5EF4-FFF2-40B4-BE49-F238E27FC236}">
                <a16:creationId xmlns:a16="http://schemas.microsoft.com/office/drawing/2014/main" id="{93BC2628-538F-221D-C7FA-C567D8537082}"/>
              </a:ext>
            </a:extLst>
          </p:cNvPr>
          <p:cNvSpPr txBox="1">
            <a:spLocks/>
          </p:cNvSpPr>
          <p:nvPr/>
        </p:nvSpPr>
        <p:spPr>
          <a:xfrm>
            <a:off x="368503" y="3099999"/>
            <a:ext cx="2093454" cy="74861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x-none" sz="2000" dirty="0">
              <a:solidFill>
                <a:srgbClr val="173454"/>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1F070C91-634C-9125-3684-580F6B99AC02}"/>
              </a:ext>
            </a:extLst>
          </p:cNvPr>
          <p:cNvPicPr>
            <a:picLocks noChangeAspect="1"/>
          </p:cNvPicPr>
          <p:nvPr/>
        </p:nvPicPr>
        <p:blipFill>
          <a:blip r:embed="rId2"/>
          <a:stretch>
            <a:fillRect/>
          </a:stretch>
        </p:blipFill>
        <p:spPr>
          <a:xfrm>
            <a:off x="1524000" y="381000"/>
            <a:ext cx="8842310" cy="5894873"/>
          </a:xfrm>
          <a:prstGeom prst="rect">
            <a:avLst/>
          </a:prstGeom>
        </p:spPr>
      </p:pic>
    </p:spTree>
    <p:extLst>
      <p:ext uri="{BB962C8B-B14F-4D97-AF65-F5344CB8AC3E}">
        <p14:creationId xmlns:p14="http://schemas.microsoft.com/office/powerpoint/2010/main" val="19552752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80E6FA6-3090-F846-AD87-33A631A24702}"/>
              </a:ext>
            </a:extLst>
          </p:cNvPr>
          <p:cNvSpPr txBox="1">
            <a:spLocks/>
          </p:cNvSpPr>
          <p:nvPr/>
        </p:nvSpPr>
        <p:spPr>
          <a:xfrm>
            <a:off x="7114783" y="1039661"/>
            <a:ext cx="4471792" cy="135281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x-none" sz="4500" b="1" dirty="0">
              <a:solidFill>
                <a:schemeClr val="bg1"/>
              </a:solidFill>
              <a:latin typeface="Arial" panose="020B0604020202020204" pitchFamily="34" charset="0"/>
              <a:cs typeface="Arial" panose="020B0604020202020204" pitchFamily="34" charset="0"/>
            </a:endParaRPr>
          </a:p>
        </p:txBody>
      </p:sp>
      <p:sp>
        <p:nvSpPr>
          <p:cNvPr id="5" name="Subtitle 2">
            <a:extLst>
              <a:ext uri="{FF2B5EF4-FFF2-40B4-BE49-F238E27FC236}">
                <a16:creationId xmlns:a16="http://schemas.microsoft.com/office/drawing/2014/main" id="{D12FABBB-7322-5942-EDCB-B2727C37008D}"/>
              </a:ext>
            </a:extLst>
          </p:cNvPr>
          <p:cNvSpPr txBox="1">
            <a:spLocks/>
          </p:cNvSpPr>
          <p:nvPr/>
        </p:nvSpPr>
        <p:spPr>
          <a:xfrm>
            <a:off x="7114784" y="2812899"/>
            <a:ext cx="4471792" cy="350022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2000" dirty="0">
                <a:solidFill>
                  <a:schemeClr val="bg1"/>
                </a:solidFill>
                <a:latin typeface="Arial" panose="020B0604020202020204" pitchFamily="34" charset="0"/>
                <a:cs typeface="Arial" panose="020B0604020202020204" pitchFamily="34" charset="0"/>
              </a:rPr>
              <a:t>Key to the achievement of the objective of sustainability is through the use of sustainable design.</a:t>
            </a:r>
          </a:p>
          <a:p>
            <a:r>
              <a:rPr lang="en-GB" sz="2000" dirty="0">
                <a:solidFill>
                  <a:schemeClr val="bg1"/>
                </a:solidFill>
                <a:latin typeface="Arial" panose="020B0604020202020204" pitchFamily="34" charset="0"/>
                <a:cs typeface="Arial" panose="020B0604020202020204" pitchFamily="34" charset="0"/>
              </a:rPr>
              <a:t>At the forefront of sustainable design are designers using cutting edge design and technology to achieve greater sustainability.</a:t>
            </a:r>
          </a:p>
          <a:p>
            <a:r>
              <a:rPr lang="en-GB" sz="2000" dirty="0">
                <a:solidFill>
                  <a:schemeClr val="bg1"/>
                </a:solidFill>
                <a:latin typeface="Arial" panose="020B0604020202020204" pitchFamily="34" charset="0"/>
                <a:cs typeface="Arial" panose="020B0604020202020204" pitchFamily="34" charset="0"/>
              </a:rPr>
              <a:t>BIM, 3D printing, use of recycled materials all play a part.</a:t>
            </a:r>
            <a:endParaRPr lang="x-none" sz="2000"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7258E67E-7B74-064D-19B0-78100CE90C65}"/>
              </a:ext>
            </a:extLst>
          </p:cNvPr>
          <p:cNvPicPr>
            <a:picLocks noChangeAspect="1"/>
          </p:cNvPicPr>
          <p:nvPr/>
        </p:nvPicPr>
        <p:blipFill>
          <a:blip r:embed="rId3"/>
          <a:stretch>
            <a:fillRect/>
          </a:stretch>
        </p:blipFill>
        <p:spPr>
          <a:xfrm>
            <a:off x="2550720" y="477333"/>
            <a:ext cx="1412329" cy="1634099"/>
          </a:xfrm>
          <a:prstGeom prst="rect">
            <a:avLst/>
          </a:prstGeom>
        </p:spPr>
      </p:pic>
      <p:pic>
        <p:nvPicPr>
          <p:cNvPr id="7" name="Picture 6">
            <a:extLst>
              <a:ext uri="{FF2B5EF4-FFF2-40B4-BE49-F238E27FC236}">
                <a16:creationId xmlns:a16="http://schemas.microsoft.com/office/drawing/2014/main" id="{6C69CEFD-3FFF-F712-D55E-BF483DBD7519}"/>
              </a:ext>
            </a:extLst>
          </p:cNvPr>
          <p:cNvPicPr>
            <a:picLocks noChangeAspect="1"/>
          </p:cNvPicPr>
          <p:nvPr/>
        </p:nvPicPr>
        <p:blipFill>
          <a:blip r:embed="rId4"/>
          <a:stretch>
            <a:fillRect/>
          </a:stretch>
        </p:blipFill>
        <p:spPr>
          <a:xfrm>
            <a:off x="472683" y="4594672"/>
            <a:ext cx="5894866" cy="462121"/>
          </a:xfrm>
          <a:prstGeom prst="rect">
            <a:avLst/>
          </a:prstGeom>
        </p:spPr>
      </p:pic>
      <p:pic>
        <p:nvPicPr>
          <p:cNvPr id="8" name="Picture 7">
            <a:extLst>
              <a:ext uri="{FF2B5EF4-FFF2-40B4-BE49-F238E27FC236}">
                <a16:creationId xmlns:a16="http://schemas.microsoft.com/office/drawing/2014/main" id="{1384992D-3803-F54D-C2F8-E3E488B8BD61}"/>
              </a:ext>
            </a:extLst>
          </p:cNvPr>
          <p:cNvPicPr>
            <a:picLocks noChangeAspect="1"/>
          </p:cNvPicPr>
          <p:nvPr/>
        </p:nvPicPr>
        <p:blipFill>
          <a:blip r:embed="rId5"/>
          <a:stretch>
            <a:fillRect/>
          </a:stretch>
        </p:blipFill>
        <p:spPr>
          <a:xfrm>
            <a:off x="1298431" y="5249120"/>
            <a:ext cx="4287724" cy="892666"/>
          </a:xfrm>
          <a:prstGeom prst="rect">
            <a:avLst/>
          </a:prstGeom>
        </p:spPr>
      </p:pic>
      <p:sp>
        <p:nvSpPr>
          <p:cNvPr id="2" name="TextBox 1">
            <a:extLst>
              <a:ext uri="{FF2B5EF4-FFF2-40B4-BE49-F238E27FC236}">
                <a16:creationId xmlns:a16="http://schemas.microsoft.com/office/drawing/2014/main" id="{71BB367C-FC13-2640-0852-7F825C78C5D4}"/>
              </a:ext>
            </a:extLst>
          </p:cNvPr>
          <p:cNvSpPr txBox="1"/>
          <p:nvPr/>
        </p:nvSpPr>
        <p:spPr>
          <a:xfrm>
            <a:off x="7483876" y="1039661"/>
            <a:ext cx="3781887" cy="1323439"/>
          </a:xfrm>
          <a:prstGeom prst="rect">
            <a:avLst/>
          </a:prstGeom>
          <a:noFill/>
        </p:spPr>
        <p:txBody>
          <a:bodyPr wrap="square" rtlCol="0">
            <a:spAutoFit/>
          </a:bodyPr>
          <a:lstStyle/>
          <a:p>
            <a:r>
              <a:rPr lang="en-GB" sz="4000" dirty="0">
                <a:solidFill>
                  <a:schemeClr val="bg1"/>
                </a:solidFill>
                <a:latin typeface="Arial" panose="020B0604020202020204" pitchFamily="34" charset="0"/>
                <a:cs typeface="Arial" panose="020B0604020202020204" pitchFamily="34" charset="0"/>
              </a:rPr>
              <a:t>Sustainable Design</a:t>
            </a:r>
          </a:p>
        </p:txBody>
      </p:sp>
    </p:spTree>
    <p:extLst>
      <p:ext uri="{BB962C8B-B14F-4D97-AF65-F5344CB8AC3E}">
        <p14:creationId xmlns:p14="http://schemas.microsoft.com/office/powerpoint/2010/main" val="26072505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80E6FA6-3090-F846-AD87-33A631A24702}"/>
              </a:ext>
            </a:extLst>
          </p:cNvPr>
          <p:cNvSpPr txBox="1">
            <a:spLocks/>
          </p:cNvSpPr>
          <p:nvPr/>
        </p:nvSpPr>
        <p:spPr>
          <a:xfrm>
            <a:off x="7114783" y="1039661"/>
            <a:ext cx="4471792" cy="135281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x-none" sz="4500" b="1" dirty="0">
              <a:solidFill>
                <a:schemeClr val="bg1"/>
              </a:solidFill>
              <a:latin typeface="Arial" panose="020B0604020202020204" pitchFamily="34" charset="0"/>
              <a:cs typeface="Arial" panose="020B0604020202020204" pitchFamily="34" charset="0"/>
            </a:endParaRPr>
          </a:p>
        </p:txBody>
      </p:sp>
      <p:sp>
        <p:nvSpPr>
          <p:cNvPr id="5" name="Subtitle 2">
            <a:extLst>
              <a:ext uri="{FF2B5EF4-FFF2-40B4-BE49-F238E27FC236}">
                <a16:creationId xmlns:a16="http://schemas.microsoft.com/office/drawing/2014/main" id="{D12FABBB-7322-5942-EDCB-B2727C37008D}"/>
              </a:ext>
            </a:extLst>
          </p:cNvPr>
          <p:cNvSpPr txBox="1">
            <a:spLocks/>
          </p:cNvSpPr>
          <p:nvPr/>
        </p:nvSpPr>
        <p:spPr>
          <a:xfrm>
            <a:off x="7114784" y="2812899"/>
            <a:ext cx="4471792" cy="3500220"/>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2000" dirty="0">
                <a:solidFill>
                  <a:schemeClr val="bg1"/>
                </a:solidFill>
                <a:latin typeface="Arial" panose="020B0604020202020204" pitchFamily="34" charset="0"/>
                <a:cs typeface="Arial" panose="020B0604020202020204" pitchFamily="34" charset="0"/>
              </a:rPr>
              <a:t>There are also important pieces of legislation around the world for sustainability including.</a:t>
            </a:r>
          </a:p>
          <a:p>
            <a:r>
              <a:rPr lang="en-GB" sz="2000" dirty="0">
                <a:solidFill>
                  <a:schemeClr val="bg1"/>
                </a:solidFill>
                <a:latin typeface="Arial" panose="020B0604020202020204" pitchFamily="34" charset="0"/>
                <a:cs typeface="Arial" panose="020B0604020202020204" pitchFamily="34" charset="0"/>
              </a:rPr>
              <a:t>Environment Act 2021 (UK)</a:t>
            </a:r>
          </a:p>
          <a:p>
            <a:r>
              <a:rPr lang="en-GB" sz="2000" dirty="0">
                <a:solidFill>
                  <a:schemeClr val="bg1"/>
                </a:solidFill>
                <a:latin typeface="Arial" panose="020B0604020202020204" pitchFamily="34" charset="0"/>
                <a:cs typeface="Arial" panose="020B0604020202020204" pitchFamily="34" charset="0"/>
              </a:rPr>
              <a:t>European Climate Law (EU)</a:t>
            </a:r>
          </a:p>
          <a:p>
            <a:r>
              <a:rPr lang="en-GB" sz="2000" dirty="0">
                <a:solidFill>
                  <a:schemeClr val="bg1"/>
                </a:solidFill>
                <a:latin typeface="Arial" panose="020B0604020202020204" pitchFamily="34" charset="0"/>
                <a:cs typeface="Arial" panose="020B0604020202020204" pitchFamily="34" charset="0"/>
              </a:rPr>
              <a:t>Executive Order </a:t>
            </a:r>
            <a:r>
              <a:rPr lang="en-GB" sz="2000" dirty="0" err="1">
                <a:solidFill>
                  <a:schemeClr val="bg1"/>
                </a:solidFill>
                <a:latin typeface="Arial" panose="020B0604020202020204" pitchFamily="34" charset="0"/>
                <a:cs typeface="Arial" panose="020B0604020202020204" pitchFamily="34" charset="0"/>
              </a:rPr>
              <a:t>Catalyzing</a:t>
            </a:r>
            <a:r>
              <a:rPr lang="en-GB" sz="2000" dirty="0">
                <a:solidFill>
                  <a:schemeClr val="bg1"/>
                </a:solidFill>
                <a:latin typeface="Arial" panose="020B0604020202020204" pitchFamily="34" charset="0"/>
                <a:cs typeface="Arial" panose="020B0604020202020204" pitchFamily="34" charset="0"/>
              </a:rPr>
              <a:t> America’s Clean Energy Economy Through Federal Sustainability (USA)</a:t>
            </a:r>
          </a:p>
          <a:p>
            <a:r>
              <a:rPr lang="en-GB" sz="2000" dirty="0">
                <a:solidFill>
                  <a:schemeClr val="bg1"/>
                </a:solidFill>
                <a:latin typeface="Arial" panose="020B0604020202020204" pitchFamily="34" charset="0"/>
                <a:cs typeface="Arial" panose="020B0604020202020204" pitchFamily="34" charset="0"/>
              </a:rPr>
              <a:t>Federal Sustainable Development Act 2022 (Canada)</a:t>
            </a:r>
          </a:p>
          <a:p>
            <a:r>
              <a:rPr lang="en-GB" sz="2000" dirty="0">
                <a:solidFill>
                  <a:schemeClr val="bg1"/>
                </a:solidFill>
                <a:latin typeface="Arial" panose="020B0604020202020204" pitchFamily="34" charset="0"/>
                <a:cs typeface="Arial" panose="020B0604020202020204" pitchFamily="34" charset="0"/>
              </a:rPr>
              <a:t> </a:t>
            </a:r>
            <a:endParaRPr lang="x-none" sz="2000"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7258E67E-7B74-064D-19B0-78100CE90C65}"/>
              </a:ext>
            </a:extLst>
          </p:cNvPr>
          <p:cNvPicPr>
            <a:picLocks noChangeAspect="1"/>
          </p:cNvPicPr>
          <p:nvPr/>
        </p:nvPicPr>
        <p:blipFill>
          <a:blip r:embed="rId3"/>
          <a:stretch>
            <a:fillRect/>
          </a:stretch>
        </p:blipFill>
        <p:spPr>
          <a:xfrm>
            <a:off x="2550720" y="477333"/>
            <a:ext cx="1412329" cy="1634099"/>
          </a:xfrm>
          <a:prstGeom prst="rect">
            <a:avLst/>
          </a:prstGeom>
        </p:spPr>
      </p:pic>
      <p:pic>
        <p:nvPicPr>
          <p:cNvPr id="7" name="Picture 6">
            <a:extLst>
              <a:ext uri="{FF2B5EF4-FFF2-40B4-BE49-F238E27FC236}">
                <a16:creationId xmlns:a16="http://schemas.microsoft.com/office/drawing/2014/main" id="{6C69CEFD-3FFF-F712-D55E-BF483DBD7519}"/>
              </a:ext>
            </a:extLst>
          </p:cNvPr>
          <p:cNvPicPr>
            <a:picLocks noChangeAspect="1"/>
          </p:cNvPicPr>
          <p:nvPr/>
        </p:nvPicPr>
        <p:blipFill>
          <a:blip r:embed="rId4"/>
          <a:stretch>
            <a:fillRect/>
          </a:stretch>
        </p:blipFill>
        <p:spPr>
          <a:xfrm>
            <a:off x="472683" y="4594672"/>
            <a:ext cx="5894866" cy="462121"/>
          </a:xfrm>
          <a:prstGeom prst="rect">
            <a:avLst/>
          </a:prstGeom>
        </p:spPr>
      </p:pic>
      <p:pic>
        <p:nvPicPr>
          <p:cNvPr id="8" name="Picture 7">
            <a:extLst>
              <a:ext uri="{FF2B5EF4-FFF2-40B4-BE49-F238E27FC236}">
                <a16:creationId xmlns:a16="http://schemas.microsoft.com/office/drawing/2014/main" id="{1384992D-3803-F54D-C2F8-E3E488B8BD61}"/>
              </a:ext>
            </a:extLst>
          </p:cNvPr>
          <p:cNvPicPr>
            <a:picLocks noChangeAspect="1"/>
          </p:cNvPicPr>
          <p:nvPr/>
        </p:nvPicPr>
        <p:blipFill>
          <a:blip r:embed="rId5"/>
          <a:stretch>
            <a:fillRect/>
          </a:stretch>
        </p:blipFill>
        <p:spPr>
          <a:xfrm>
            <a:off x="1298431" y="5249120"/>
            <a:ext cx="4287724" cy="892666"/>
          </a:xfrm>
          <a:prstGeom prst="rect">
            <a:avLst/>
          </a:prstGeom>
        </p:spPr>
      </p:pic>
      <p:sp>
        <p:nvSpPr>
          <p:cNvPr id="2" name="TextBox 1">
            <a:extLst>
              <a:ext uri="{FF2B5EF4-FFF2-40B4-BE49-F238E27FC236}">
                <a16:creationId xmlns:a16="http://schemas.microsoft.com/office/drawing/2014/main" id="{71BB367C-FC13-2640-0852-7F825C78C5D4}"/>
              </a:ext>
            </a:extLst>
          </p:cNvPr>
          <p:cNvSpPr txBox="1"/>
          <p:nvPr/>
        </p:nvSpPr>
        <p:spPr>
          <a:xfrm>
            <a:off x="7483876" y="1039661"/>
            <a:ext cx="3781887" cy="1323439"/>
          </a:xfrm>
          <a:prstGeom prst="rect">
            <a:avLst/>
          </a:prstGeom>
          <a:noFill/>
        </p:spPr>
        <p:txBody>
          <a:bodyPr wrap="square" rtlCol="0">
            <a:spAutoFit/>
          </a:bodyPr>
          <a:lstStyle/>
          <a:p>
            <a:r>
              <a:rPr lang="en-GB" sz="4000" dirty="0">
                <a:solidFill>
                  <a:schemeClr val="bg1"/>
                </a:solidFill>
                <a:latin typeface="Arial" panose="020B0604020202020204" pitchFamily="34" charset="0"/>
                <a:cs typeface="Arial" panose="020B0604020202020204" pitchFamily="34" charset="0"/>
              </a:rPr>
              <a:t>Sustainable Design (2)</a:t>
            </a:r>
          </a:p>
        </p:txBody>
      </p:sp>
    </p:spTree>
    <p:extLst>
      <p:ext uri="{BB962C8B-B14F-4D97-AF65-F5344CB8AC3E}">
        <p14:creationId xmlns:p14="http://schemas.microsoft.com/office/powerpoint/2010/main" val="39967236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80E6FA6-3090-F846-AD87-33A631A24702}"/>
              </a:ext>
            </a:extLst>
          </p:cNvPr>
          <p:cNvSpPr txBox="1">
            <a:spLocks/>
          </p:cNvSpPr>
          <p:nvPr/>
        </p:nvSpPr>
        <p:spPr>
          <a:xfrm>
            <a:off x="7114783" y="1039661"/>
            <a:ext cx="4471792" cy="135281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x-none" sz="4500" b="1" dirty="0">
              <a:solidFill>
                <a:schemeClr val="bg1"/>
              </a:solidFill>
              <a:latin typeface="Arial" panose="020B0604020202020204" pitchFamily="34" charset="0"/>
              <a:cs typeface="Arial" panose="020B0604020202020204" pitchFamily="34" charset="0"/>
            </a:endParaRPr>
          </a:p>
        </p:txBody>
      </p:sp>
      <p:sp>
        <p:nvSpPr>
          <p:cNvPr id="5" name="Subtitle 2">
            <a:extLst>
              <a:ext uri="{FF2B5EF4-FFF2-40B4-BE49-F238E27FC236}">
                <a16:creationId xmlns:a16="http://schemas.microsoft.com/office/drawing/2014/main" id="{D12FABBB-7322-5942-EDCB-B2727C37008D}"/>
              </a:ext>
            </a:extLst>
          </p:cNvPr>
          <p:cNvSpPr txBox="1">
            <a:spLocks/>
          </p:cNvSpPr>
          <p:nvPr/>
        </p:nvSpPr>
        <p:spPr>
          <a:xfrm>
            <a:off x="7114784" y="2812899"/>
            <a:ext cx="4471792" cy="3500220"/>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2000" dirty="0">
                <a:solidFill>
                  <a:schemeClr val="bg1"/>
                </a:solidFill>
                <a:latin typeface="Arial" panose="020B0604020202020204" pitchFamily="34" charset="0"/>
                <a:cs typeface="Arial" panose="020B0604020202020204" pitchFamily="34" charset="0"/>
              </a:rPr>
              <a:t>One of the leading organisations providing advice and guidance on sustainability is BREEAM from the BRE.  While BREEAM started out in the 1990’s it has developed into a system for sustainability in the built environment.</a:t>
            </a:r>
          </a:p>
          <a:p>
            <a:r>
              <a:rPr lang="en-GB" sz="2000" dirty="0">
                <a:solidFill>
                  <a:schemeClr val="bg1"/>
                </a:solidFill>
                <a:latin typeface="Arial" panose="020B0604020202020204" pitchFamily="34" charset="0"/>
                <a:cs typeface="Arial" panose="020B0604020202020204" pitchFamily="34" charset="0"/>
              </a:rPr>
              <a:t>BREEAM has a market share of over 80% for green building certification across Europe, and a fast-expanding reach in Asia and North America.</a:t>
            </a:r>
          </a:p>
          <a:p>
            <a:endParaRPr lang="en-GB" sz="2000" dirty="0">
              <a:solidFill>
                <a:schemeClr val="bg1"/>
              </a:solidFill>
              <a:latin typeface="Arial" panose="020B0604020202020204" pitchFamily="34" charset="0"/>
              <a:cs typeface="Arial" panose="020B0604020202020204" pitchFamily="34" charset="0"/>
            </a:endParaRPr>
          </a:p>
          <a:p>
            <a:r>
              <a:rPr lang="en-GB" sz="2000" dirty="0">
                <a:solidFill>
                  <a:schemeClr val="bg1"/>
                </a:solidFill>
                <a:latin typeface="Arial" panose="020B0604020202020204" pitchFamily="34" charset="0"/>
                <a:cs typeface="Arial" panose="020B0604020202020204" pitchFamily="34" charset="0"/>
              </a:rPr>
              <a:t> </a:t>
            </a:r>
            <a:endParaRPr lang="x-none" sz="2000"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7258E67E-7B74-064D-19B0-78100CE90C65}"/>
              </a:ext>
            </a:extLst>
          </p:cNvPr>
          <p:cNvPicPr>
            <a:picLocks noChangeAspect="1"/>
          </p:cNvPicPr>
          <p:nvPr/>
        </p:nvPicPr>
        <p:blipFill>
          <a:blip r:embed="rId3"/>
          <a:stretch>
            <a:fillRect/>
          </a:stretch>
        </p:blipFill>
        <p:spPr>
          <a:xfrm>
            <a:off x="2550720" y="477333"/>
            <a:ext cx="1412329" cy="1634099"/>
          </a:xfrm>
          <a:prstGeom prst="rect">
            <a:avLst/>
          </a:prstGeom>
        </p:spPr>
      </p:pic>
      <p:pic>
        <p:nvPicPr>
          <p:cNvPr id="7" name="Picture 6">
            <a:extLst>
              <a:ext uri="{FF2B5EF4-FFF2-40B4-BE49-F238E27FC236}">
                <a16:creationId xmlns:a16="http://schemas.microsoft.com/office/drawing/2014/main" id="{6C69CEFD-3FFF-F712-D55E-BF483DBD7519}"/>
              </a:ext>
            </a:extLst>
          </p:cNvPr>
          <p:cNvPicPr>
            <a:picLocks noChangeAspect="1"/>
          </p:cNvPicPr>
          <p:nvPr/>
        </p:nvPicPr>
        <p:blipFill>
          <a:blip r:embed="rId4"/>
          <a:stretch>
            <a:fillRect/>
          </a:stretch>
        </p:blipFill>
        <p:spPr>
          <a:xfrm>
            <a:off x="472683" y="4594672"/>
            <a:ext cx="5894866" cy="462121"/>
          </a:xfrm>
          <a:prstGeom prst="rect">
            <a:avLst/>
          </a:prstGeom>
        </p:spPr>
      </p:pic>
      <p:pic>
        <p:nvPicPr>
          <p:cNvPr id="8" name="Picture 7">
            <a:extLst>
              <a:ext uri="{FF2B5EF4-FFF2-40B4-BE49-F238E27FC236}">
                <a16:creationId xmlns:a16="http://schemas.microsoft.com/office/drawing/2014/main" id="{1384992D-3803-F54D-C2F8-E3E488B8BD61}"/>
              </a:ext>
            </a:extLst>
          </p:cNvPr>
          <p:cNvPicPr>
            <a:picLocks noChangeAspect="1"/>
          </p:cNvPicPr>
          <p:nvPr/>
        </p:nvPicPr>
        <p:blipFill>
          <a:blip r:embed="rId5"/>
          <a:stretch>
            <a:fillRect/>
          </a:stretch>
        </p:blipFill>
        <p:spPr>
          <a:xfrm>
            <a:off x="1298431" y="5249120"/>
            <a:ext cx="4287724" cy="892666"/>
          </a:xfrm>
          <a:prstGeom prst="rect">
            <a:avLst/>
          </a:prstGeom>
        </p:spPr>
      </p:pic>
      <p:sp>
        <p:nvSpPr>
          <p:cNvPr id="2" name="TextBox 1">
            <a:extLst>
              <a:ext uri="{FF2B5EF4-FFF2-40B4-BE49-F238E27FC236}">
                <a16:creationId xmlns:a16="http://schemas.microsoft.com/office/drawing/2014/main" id="{71BB367C-FC13-2640-0852-7F825C78C5D4}"/>
              </a:ext>
            </a:extLst>
          </p:cNvPr>
          <p:cNvSpPr txBox="1"/>
          <p:nvPr/>
        </p:nvSpPr>
        <p:spPr>
          <a:xfrm>
            <a:off x="7483876" y="1039661"/>
            <a:ext cx="3781887" cy="1323439"/>
          </a:xfrm>
          <a:prstGeom prst="rect">
            <a:avLst/>
          </a:prstGeom>
          <a:noFill/>
        </p:spPr>
        <p:txBody>
          <a:bodyPr wrap="square" rtlCol="0">
            <a:spAutoFit/>
          </a:bodyPr>
          <a:lstStyle/>
          <a:p>
            <a:r>
              <a:rPr lang="en-GB" sz="4000" dirty="0">
                <a:solidFill>
                  <a:schemeClr val="bg1"/>
                </a:solidFill>
                <a:latin typeface="Arial" panose="020B0604020202020204" pitchFamily="34" charset="0"/>
                <a:cs typeface="Arial" panose="020B0604020202020204" pitchFamily="34" charset="0"/>
              </a:rPr>
              <a:t>Sustainable Design (3)</a:t>
            </a:r>
          </a:p>
        </p:txBody>
      </p:sp>
    </p:spTree>
    <p:extLst>
      <p:ext uri="{BB962C8B-B14F-4D97-AF65-F5344CB8AC3E}">
        <p14:creationId xmlns:p14="http://schemas.microsoft.com/office/powerpoint/2010/main" val="25551080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69824D2-AAAD-6A94-C54F-59AD3AE4B5E3}"/>
              </a:ext>
            </a:extLst>
          </p:cNvPr>
          <p:cNvSpPr txBox="1">
            <a:spLocks/>
          </p:cNvSpPr>
          <p:nvPr/>
        </p:nvSpPr>
        <p:spPr>
          <a:xfrm>
            <a:off x="3860103" y="2904413"/>
            <a:ext cx="4471792" cy="779803"/>
          </a:xfrm>
          <a:prstGeom prst="rect">
            <a:avLst/>
          </a:prstGeom>
        </p:spPr>
        <p:txBody>
          <a:bodyPr vert="horz" lIns="91440" tIns="45720" rIns="91440" bIns="45720" rtlCol="0" anchor="b">
            <a:normAutofit fontScale="7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4500" b="1" dirty="0">
                <a:solidFill>
                  <a:schemeClr val="bg1"/>
                </a:solidFill>
                <a:latin typeface="Arial" panose="020B0604020202020204" pitchFamily="34" charset="0"/>
                <a:cs typeface="Arial" panose="020B0604020202020204" pitchFamily="34" charset="0"/>
              </a:rPr>
              <a:t>Sustainable contract provisions</a:t>
            </a:r>
            <a:endParaRPr lang="x-none" sz="4500" b="1" dirty="0">
              <a:solidFill>
                <a:schemeClr val="bg1"/>
              </a:solidFill>
              <a:latin typeface="Arial" panose="020B0604020202020204" pitchFamily="34" charset="0"/>
              <a:cs typeface="Arial" panose="020B0604020202020204" pitchFamily="34" charset="0"/>
            </a:endParaRPr>
          </a:p>
        </p:txBody>
      </p:sp>
      <p:sp>
        <p:nvSpPr>
          <p:cNvPr id="5" name="Subtitle 2">
            <a:extLst>
              <a:ext uri="{FF2B5EF4-FFF2-40B4-BE49-F238E27FC236}">
                <a16:creationId xmlns:a16="http://schemas.microsoft.com/office/drawing/2014/main" id="{1BC785D5-2DF6-9C3A-2855-5E7BC4DBC725}"/>
              </a:ext>
            </a:extLst>
          </p:cNvPr>
          <p:cNvSpPr txBox="1">
            <a:spLocks/>
          </p:cNvSpPr>
          <p:nvPr/>
        </p:nvSpPr>
        <p:spPr>
          <a:xfrm>
            <a:off x="1715192" y="3877387"/>
            <a:ext cx="8761615" cy="350022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2000" dirty="0">
                <a:solidFill>
                  <a:schemeClr val="bg1"/>
                </a:solidFill>
                <a:latin typeface="Arial" panose="020B0604020202020204" pitchFamily="34" charset="0"/>
                <a:cs typeface="Arial" panose="020B0604020202020204" pitchFamily="34" charset="0"/>
              </a:rPr>
              <a:t>Standard form and bespoke contracts used throughout the world are now playing catch up with the need for sustainable development.  Some forms pay lip service to the needs for sustainability making general statements regarding compliance with sustainable objectives.</a:t>
            </a:r>
          </a:p>
          <a:p>
            <a:r>
              <a:rPr lang="en-GB" sz="2000" dirty="0">
                <a:solidFill>
                  <a:schemeClr val="bg1"/>
                </a:solidFill>
                <a:latin typeface="Arial" panose="020B0604020202020204" pitchFamily="34" charset="0"/>
                <a:cs typeface="Arial" panose="020B0604020202020204" pitchFamily="34" charset="0"/>
              </a:rPr>
              <a:t>In the following slides we will look at some examples of clauses drafted as part of the Chancery Lane Project a not for profit organisation </a:t>
            </a:r>
            <a:r>
              <a:rPr lang="en-GB" sz="2000" dirty="0">
                <a:solidFill>
                  <a:schemeClr val="bg1"/>
                </a:solidFill>
                <a:latin typeface="Arial" panose="020B0604020202020204" pitchFamily="34" charset="0"/>
                <a:cs typeface="Arial" panose="020B0604020202020204" pitchFamily="34" charset="0"/>
                <a:hlinkClick r:id="rId3"/>
              </a:rPr>
              <a:t>www.chancerylaneproject.org</a:t>
            </a:r>
            <a:r>
              <a:rPr lang="en-GB" sz="2000" dirty="0">
                <a:solidFill>
                  <a:schemeClr val="bg1"/>
                </a:solidFill>
                <a:latin typeface="Arial" panose="020B0604020202020204" pitchFamily="34" charset="0"/>
                <a:cs typeface="Arial" panose="020B0604020202020204" pitchFamily="34" charset="0"/>
              </a:rPr>
              <a:t> </a:t>
            </a:r>
          </a:p>
          <a:p>
            <a:endParaRPr lang="x-none" sz="2000" dirty="0">
              <a:latin typeface="Arial" panose="020B0604020202020204" pitchFamily="34" charset="0"/>
              <a:cs typeface="Arial" panose="020B0604020202020204" pitchFamily="34" charset="0"/>
            </a:endParaRPr>
          </a:p>
          <a:p>
            <a:endParaRPr lang="x-none" sz="2000"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EF244287-E68D-36D8-FCD6-8FE680811FF7}"/>
              </a:ext>
            </a:extLst>
          </p:cNvPr>
          <p:cNvPicPr>
            <a:picLocks noChangeAspect="1"/>
          </p:cNvPicPr>
          <p:nvPr/>
        </p:nvPicPr>
        <p:blipFill>
          <a:blip r:embed="rId4"/>
          <a:stretch>
            <a:fillRect/>
          </a:stretch>
        </p:blipFill>
        <p:spPr>
          <a:xfrm>
            <a:off x="5568632" y="421513"/>
            <a:ext cx="1054736" cy="1220355"/>
          </a:xfrm>
          <a:prstGeom prst="rect">
            <a:avLst/>
          </a:prstGeom>
        </p:spPr>
      </p:pic>
      <p:pic>
        <p:nvPicPr>
          <p:cNvPr id="7" name="Picture 6">
            <a:extLst>
              <a:ext uri="{FF2B5EF4-FFF2-40B4-BE49-F238E27FC236}">
                <a16:creationId xmlns:a16="http://schemas.microsoft.com/office/drawing/2014/main" id="{39C38C35-8879-3097-4C79-BAECB57B88E1}"/>
              </a:ext>
            </a:extLst>
          </p:cNvPr>
          <p:cNvPicPr>
            <a:picLocks noChangeAspect="1"/>
          </p:cNvPicPr>
          <p:nvPr/>
        </p:nvPicPr>
        <p:blipFill>
          <a:blip r:embed="rId5"/>
          <a:stretch>
            <a:fillRect/>
          </a:stretch>
        </p:blipFill>
        <p:spPr>
          <a:xfrm>
            <a:off x="3299668" y="1902053"/>
            <a:ext cx="5592663" cy="438430"/>
          </a:xfrm>
          <a:prstGeom prst="rect">
            <a:avLst/>
          </a:prstGeom>
        </p:spPr>
      </p:pic>
    </p:spTree>
    <p:extLst>
      <p:ext uri="{BB962C8B-B14F-4D97-AF65-F5344CB8AC3E}">
        <p14:creationId xmlns:p14="http://schemas.microsoft.com/office/powerpoint/2010/main" val="15381133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69824D2-AAAD-6A94-C54F-59AD3AE4B5E3}"/>
              </a:ext>
            </a:extLst>
          </p:cNvPr>
          <p:cNvSpPr txBox="1">
            <a:spLocks/>
          </p:cNvSpPr>
          <p:nvPr/>
        </p:nvSpPr>
        <p:spPr>
          <a:xfrm>
            <a:off x="3860103" y="2904413"/>
            <a:ext cx="4471792" cy="779803"/>
          </a:xfrm>
          <a:prstGeom prst="rect">
            <a:avLst/>
          </a:prstGeom>
        </p:spPr>
        <p:txBody>
          <a:bodyPr vert="horz" lIns="91440" tIns="45720" rIns="91440" bIns="45720" rtlCol="0" anchor="b">
            <a:normAutofit fontScale="7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4500" b="1" dirty="0">
                <a:solidFill>
                  <a:schemeClr val="bg1"/>
                </a:solidFill>
                <a:latin typeface="Arial" panose="020B0604020202020204" pitchFamily="34" charset="0"/>
                <a:cs typeface="Arial" panose="020B0604020202020204" pitchFamily="34" charset="0"/>
              </a:rPr>
              <a:t>Sustainable contract provisions (2)</a:t>
            </a:r>
            <a:endParaRPr lang="x-none" sz="4500" b="1" dirty="0">
              <a:solidFill>
                <a:schemeClr val="bg1"/>
              </a:solidFill>
              <a:latin typeface="Arial" panose="020B0604020202020204" pitchFamily="34" charset="0"/>
              <a:cs typeface="Arial" panose="020B0604020202020204" pitchFamily="34" charset="0"/>
            </a:endParaRPr>
          </a:p>
        </p:txBody>
      </p:sp>
      <p:sp>
        <p:nvSpPr>
          <p:cNvPr id="5" name="Subtitle 2">
            <a:extLst>
              <a:ext uri="{FF2B5EF4-FFF2-40B4-BE49-F238E27FC236}">
                <a16:creationId xmlns:a16="http://schemas.microsoft.com/office/drawing/2014/main" id="{1BC785D5-2DF6-9C3A-2855-5E7BC4DBC725}"/>
              </a:ext>
            </a:extLst>
          </p:cNvPr>
          <p:cNvSpPr txBox="1">
            <a:spLocks/>
          </p:cNvSpPr>
          <p:nvPr/>
        </p:nvSpPr>
        <p:spPr>
          <a:xfrm>
            <a:off x="1715192" y="3877387"/>
            <a:ext cx="8761615" cy="350022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2000" dirty="0">
                <a:solidFill>
                  <a:schemeClr val="bg1"/>
                </a:solidFill>
                <a:latin typeface="Arial" panose="020B0604020202020204" pitchFamily="34" charset="0"/>
                <a:cs typeface="Arial" panose="020B0604020202020204" pitchFamily="34" charset="0"/>
              </a:rPr>
              <a:t>The Chancery Lane Project has over 3600 professional participants from 350 participating organisation from 113 countries, it has produced over 160 Model Clauses.  Here are some examples.</a:t>
            </a:r>
            <a:endParaRPr lang="x-none" sz="2000" dirty="0">
              <a:latin typeface="Arial" panose="020B0604020202020204" pitchFamily="34" charset="0"/>
              <a:cs typeface="Arial" panose="020B0604020202020204" pitchFamily="34" charset="0"/>
            </a:endParaRPr>
          </a:p>
          <a:p>
            <a:endParaRPr lang="x-none" sz="2000"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EF244287-E68D-36D8-FCD6-8FE680811FF7}"/>
              </a:ext>
            </a:extLst>
          </p:cNvPr>
          <p:cNvPicPr>
            <a:picLocks noChangeAspect="1"/>
          </p:cNvPicPr>
          <p:nvPr/>
        </p:nvPicPr>
        <p:blipFill>
          <a:blip r:embed="rId3"/>
          <a:stretch>
            <a:fillRect/>
          </a:stretch>
        </p:blipFill>
        <p:spPr>
          <a:xfrm>
            <a:off x="5568632" y="421513"/>
            <a:ext cx="1054736" cy="1220355"/>
          </a:xfrm>
          <a:prstGeom prst="rect">
            <a:avLst/>
          </a:prstGeom>
        </p:spPr>
      </p:pic>
      <p:pic>
        <p:nvPicPr>
          <p:cNvPr id="7" name="Picture 6">
            <a:extLst>
              <a:ext uri="{FF2B5EF4-FFF2-40B4-BE49-F238E27FC236}">
                <a16:creationId xmlns:a16="http://schemas.microsoft.com/office/drawing/2014/main" id="{39C38C35-8879-3097-4C79-BAECB57B88E1}"/>
              </a:ext>
            </a:extLst>
          </p:cNvPr>
          <p:cNvPicPr>
            <a:picLocks noChangeAspect="1"/>
          </p:cNvPicPr>
          <p:nvPr/>
        </p:nvPicPr>
        <p:blipFill>
          <a:blip r:embed="rId4"/>
          <a:stretch>
            <a:fillRect/>
          </a:stretch>
        </p:blipFill>
        <p:spPr>
          <a:xfrm>
            <a:off x="3299668" y="1902053"/>
            <a:ext cx="5592663" cy="438430"/>
          </a:xfrm>
          <a:prstGeom prst="rect">
            <a:avLst/>
          </a:prstGeom>
        </p:spPr>
      </p:pic>
    </p:spTree>
    <p:extLst>
      <p:ext uri="{BB962C8B-B14F-4D97-AF65-F5344CB8AC3E}">
        <p14:creationId xmlns:p14="http://schemas.microsoft.com/office/powerpoint/2010/main" val="10210922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c5f12ce2-cc99-46c3-91cb-d166cb5710ab"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C8604C209183E408B4350F58128C81F" ma:contentTypeVersion="16" ma:contentTypeDescription="Create a new document." ma:contentTypeScope="" ma:versionID="5d4343b969eb121a4cdeaa4a8cb292c5">
  <xsd:schema xmlns:xsd="http://www.w3.org/2001/XMLSchema" xmlns:xs="http://www.w3.org/2001/XMLSchema" xmlns:p="http://schemas.microsoft.com/office/2006/metadata/properties" xmlns:ns3="c5f12ce2-cc99-46c3-91cb-d166cb5710ab" xmlns:ns4="79be2a39-9fbe-4db8-8a3e-ab81ea5c6a36" targetNamespace="http://schemas.microsoft.com/office/2006/metadata/properties" ma:root="true" ma:fieldsID="8cb427dde3722948be40f2a7cc99ab1b" ns3:_="" ns4:_="">
    <xsd:import namespace="c5f12ce2-cc99-46c3-91cb-d166cb5710ab"/>
    <xsd:import namespace="79be2a39-9fbe-4db8-8a3e-ab81ea5c6a36"/>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DateTaken" minOccurs="0"/>
                <xsd:element ref="ns3:MediaLengthInSeconds" minOccurs="0"/>
                <xsd:element ref="ns4:SharedWithUsers" minOccurs="0"/>
                <xsd:element ref="ns4:SharedWithDetails" minOccurs="0"/>
                <xsd:element ref="ns4:SharingHintHash" minOccurs="0"/>
                <xsd:element ref="ns3:MediaServiceLocation" minOccurs="0"/>
                <xsd:element ref="ns3:MediaServiceOCR" minOccurs="0"/>
                <xsd:element ref="ns3:_activity"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5f12ce2-cc99-46c3-91cb-d166cb5710a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9be2a39-9fbe-4db8-8a3e-ab81ea5c6a36"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4868DE4-C11B-4276-B4B1-658605B5E60E}">
  <ds:schemaRefs>
    <ds:schemaRef ds:uri="c5f12ce2-cc99-46c3-91cb-d166cb5710ab"/>
    <ds:schemaRef ds:uri="http://purl.org/dc/dcmitype/"/>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www.w3.org/XML/1998/namespace"/>
    <ds:schemaRef ds:uri="http://schemas.microsoft.com/office/2006/metadata/properties"/>
    <ds:schemaRef ds:uri="79be2a39-9fbe-4db8-8a3e-ab81ea5c6a36"/>
  </ds:schemaRefs>
</ds:datastoreItem>
</file>

<file path=customXml/itemProps2.xml><?xml version="1.0" encoding="utf-8"?>
<ds:datastoreItem xmlns:ds="http://schemas.openxmlformats.org/officeDocument/2006/customXml" ds:itemID="{49B9EFBC-9DA9-4EAD-945A-4AECAB37D738}">
  <ds:schemaRefs>
    <ds:schemaRef ds:uri="http://schemas.microsoft.com/sharepoint/v3/contenttype/forms"/>
  </ds:schemaRefs>
</ds:datastoreItem>
</file>

<file path=customXml/itemProps3.xml><?xml version="1.0" encoding="utf-8"?>
<ds:datastoreItem xmlns:ds="http://schemas.openxmlformats.org/officeDocument/2006/customXml" ds:itemID="{18F05299-AD85-4932-9441-ED83037DA92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5f12ce2-cc99-46c3-91cb-d166cb5710ab"/>
    <ds:schemaRef ds:uri="79be2a39-9fbe-4db8-8a3e-ab81ea5c6a3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202</TotalTime>
  <Words>479</Words>
  <Application>Microsoft Office PowerPoint</Application>
  <PresentationFormat>Widescreen</PresentationFormat>
  <Paragraphs>44</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Office Theme</vt:lpstr>
      <vt:lpstr>Sustainability and the Construction Industry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Lorem ipsum</dc:title>
  <dc:creator>Serkan Kutluk</dc:creator>
  <cp:lastModifiedBy>Richard Bailey</cp:lastModifiedBy>
  <cp:revision>3</cp:revision>
  <dcterms:created xsi:type="dcterms:W3CDTF">2023-08-28T12:48:48Z</dcterms:created>
  <dcterms:modified xsi:type="dcterms:W3CDTF">2023-10-04T10:16:39Z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0x0101006C8604C209183E408B4350F58128C81F</vt:lpwstr>
  </property>
  <property fmtid="{D5CDD505-2E9C-101B-9397-08002B2CF9AE}" pid="4" name="_NewReviewCycle">
    <vt:lpwstr/>
  </property>
</Properties>
</file>