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526" r:id="rId3"/>
    <p:sldId id="525" r:id="rId4"/>
    <p:sldId id="522" r:id="rId5"/>
    <p:sldId id="503" r:id="rId6"/>
    <p:sldId id="501" r:id="rId7"/>
    <p:sldId id="552" r:id="rId8"/>
    <p:sldId id="511" r:id="rId9"/>
    <p:sldId id="514" r:id="rId10"/>
    <p:sldId id="575" r:id="rId11"/>
    <p:sldId id="561" r:id="rId12"/>
    <p:sldId id="520" r:id="rId13"/>
    <p:sldId id="517" r:id="rId14"/>
    <p:sldId id="518" r:id="rId15"/>
    <p:sldId id="519" r:id="rId16"/>
    <p:sldId id="574" r:id="rId1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583D5-CC44-402E-93AC-65B5F98D11FC}" v="66" dt="2023-10-10T11:20:15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77" d="100"/>
          <a:sy n="77" d="100"/>
        </p:scale>
        <p:origin x="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4C642-64BA-4FDD-BBA7-759D799C13CB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36439E-4651-4446-BD6C-44F154620E5D}">
      <dgm:prSet phldrT="[Text]"/>
      <dgm:spPr>
        <a:solidFill>
          <a:srgbClr val="FF5B5B"/>
        </a:solidFill>
      </dgm:spPr>
      <dgm:t>
        <a:bodyPr/>
        <a:lstStyle/>
        <a:p>
          <a:r>
            <a:rPr lang="en-US" dirty="0"/>
            <a:t>Ambiguity</a:t>
          </a:r>
          <a:endParaRPr lang="en-GB" dirty="0"/>
        </a:p>
      </dgm:t>
    </dgm:pt>
    <dgm:pt modelId="{E5823AA9-C43E-471D-80F9-FEC71ED19055}" type="parTrans" cxnId="{40E1A910-B724-4078-B07B-E0B9BDA8B534}">
      <dgm:prSet/>
      <dgm:spPr/>
      <dgm:t>
        <a:bodyPr/>
        <a:lstStyle/>
        <a:p>
          <a:endParaRPr lang="en-GB"/>
        </a:p>
      </dgm:t>
    </dgm:pt>
    <dgm:pt modelId="{6AF6B8FA-729B-49C4-B2C4-E435907137E0}" type="sibTrans" cxnId="{40E1A910-B724-4078-B07B-E0B9BDA8B534}">
      <dgm:prSet/>
      <dgm:spPr/>
      <dgm:t>
        <a:bodyPr/>
        <a:lstStyle/>
        <a:p>
          <a:endParaRPr lang="en-GB"/>
        </a:p>
      </dgm:t>
    </dgm:pt>
    <dgm:pt modelId="{0C6F53AE-AB8A-4A83-AE09-B6EBE982A33C}">
      <dgm:prSet phldrT="[Text]"/>
      <dgm:spPr>
        <a:solidFill>
          <a:srgbClr val="AE0000"/>
        </a:solidFill>
      </dgm:spPr>
      <dgm:t>
        <a:bodyPr/>
        <a:lstStyle/>
        <a:p>
          <a:r>
            <a:rPr lang="en-US" dirty="0"/>
            <a:t>Disagreement</a:t>
          </a:r>
          <a:endParaRPr lang="en-GB" dirty="0"/>
        </a:p>
      </dgm:t>
    </dgm:pt>
    <dgm:pt modelId="{1BF3418A-4BEE-4133-AFA2-547FAC2F93E5}" type="parTrans" cxnId="{9F93163F-8A06-497C-81ED-2CC6CAAE8BD2}">
      <dgm:prSet/>
      <dgm:spPr/>
      <dgm:t>
        <a:bodyPr/>
        <a:lstStyle/>
        <a:p>
          <a:endParaRPr lang="en-GB"/>
        </a:p>
      </dgm:t>
    </dgm:pt>
    <dgm:pt modelId="{A85E739F-905E-4DC9-9626-AC6D962C38E7}" type="sibTrans" cxnId="{9F93163F-8A06-497C-81ED-2CC6CAAE8BD2}">
      <dgm:prSet/>
      <dgm:spPr/>
      <dgm:t>
        <a:bodyPr/>
        <a:lstStyle/>
        <a:p>
          <a:endParaRPr lang="en-GB"/>
        </a:p>
      </dgm:t>
    </dgm:pt>
    <dgm:pt modelId="{5291CD45-D223-42F3-BFC4-8A7B93636AD2}">
      <dgm:prSet phldrT="[Text]" custT="1"/>
      <dgm:spPr>
        <a:solidFill>
          <a:srgbClr val="700000"/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</a:rPr>
            <a:t>Dispute</a:t>
          </a:r>
          <a:endParaRPr lang="en-GB" sz="3600" dirty="0">
            <a:solidFill>
              <a:srgbClr val="FFFF00"/>
            </a:solidFill>
          </a:endParaRPr>
        </a:p>
      </dgm:t>
    </dgm:pt>
    <dgm:pt modelId="{94CCD042-FADD-4E10-94F1-B274898D6A6C}" type="parTrans" cxnId="{7C1865EA-DD94-47C1-B26D-8E9EF3E13291}">
      <dgm:prSet/>
      <dgm:spPr/>
      <dgm:t>
        <a:bodyPr/>
        <a:lstStyle/>
        <a:p>
          <a:endParaRPr lang="en-GB"/>
        </a:p>
      </dgm:t>
    </dgm:pt>
    <dgm:pt modelId="{23CB5761-86A4-4CA2-9C7F-050B35704E47}" type="sibTrans" cxnId="{7C1865EA-DD94-47C1-B26D-8E9EF3E13291}">
      <dgm:prSet/>
      <dgm:spPr/>
      <dgm:t>
        <a:bodyPr/>
        <a:lstStyle/>
        <a:p>
          <a:endParaRPr lang="en-GB"/>
        </a:p>
      </dgm:t>
    </dgm:pt>
    <dgm:pt modelId="{6F212AFF-290F-48AF-BF71-54FFFF127083}" type="pres">
      <dgm:prSet presAssocID="{E374C642-64BA-4FDD-BBA7-759D799C13CB}" presName="Name0" presStyleCnt="0">
        <dgm:presLayoutVars>
          <dgm:dir/>
          <dgm:animLvl val="lvl"/>
          <dgm:resizeHandles val="exact"/>
        </dgm:presLayoutVars>
      </dgm:prSet>
      <dgm:spPr/>
    </dgm:pt>
    <dgm:pt modelId="{F89471DE-8B84-4028-818D-F8EEE9BDF85E}" type="pres">
      <dgm:prSet presAssocID="{9836439E-4651-4446-BD6C-44F154620E5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1170D3-0A30-4298-9A35-CD0E6BFEF8A1}" type="pres">
      <dgm:prSet presAssocID="{6AF6B8FA-729B-49C4-B2C4-E435907137E0}" presName="parTxOnlySpace" presStyleCnt="0"/>
      <dgm:spPr/>
    </dgm:pt>
    <dgm:pt modelId="{7A6628F2-1969-430D-A0B4-3B6E57FD216D}" type="pres">
      <dgm:prSet presAssocID="{0C6F53AE-AB8A-4A83-AE09-B6EBE982A33C}" presName="parTxOnly" presStyleLbl="node1" presStyleIdx="1" presStyleCnt="3" custLinFactNeighborX="0" custLinFactNeighborY="-3386">
        <dgm:presLayoutVars>
          <dgm:chMax val="0"/>
          <dgm:chPref val="0"/>
          <dgm:bulletEnabled val="1"/>
        </dgm:presLayoutVars>
      </dgm:prSet>
      <dgm:spPr/>
    </dgm:pt>
    <dgm:pt modelId="{18ECBDCE-0C39-4A19-AA67-04F648B6380D}" type="pres">
      <dgm:prSet presAssocID="{A85E739F-905E-4DC9-9626-AC6D962C38E7}" presName="parTxOnlySpace" presStyleCnt="0"/>
      <dgm:spPr/>
    </dgm:pt>
    <dgm:pt modelId="{78281FC1-D19E-4D86-9BDC-7FB56460FB87}" type="pres">
      <dgm:prSet presAssocID="{5291CD45-D223-42F3-BFC4-8A7B93636AD2}" presName="parTxOnly" presStyleLbl="node1" presStyleIdx="2" presStyleCnt="3" custLinFactNeighborX="821" custLinFactNeighborY="-3386">
        <dgm:presLayoutVars>
          <dgm:chMax val="0"/>
          <dgm:chPref val="0"/>
          <dgm:bulletEnabled val="1"/>
        </dgm:presLayoutVars>
      </dgm:prSet>
      <dgm:spPr/>
    </dgm:pt>
  </dgm:ptLst>
  <dgm:cxnLst>
    <dgm:cxn modelId="{A1E99C02-5720-4730-8963-774E3D71E621}" type="presOf" srcId="{9836439E-4651-4446-BD6C-44F154620E5D}" destId="{F89471DE-8B84-4028-818D-F8EEE9BDF85E}" srcOrd="0" destOrd="0" presId="urn:microsoft.com/office/officeart/2005/8/layout/chevron1"/>
    <dgm:cxn modelId="{40E1A910-B724-4078-B07B-E0B9BDA8B534}" srcId="{E374C642-64BA-4FDD-BBA7-759D799C13CB}" destId="{9836439E-4651-4446-BD6C-44F154620E5D}" srcOrd="0" destOrd="0" parTransId="{E5823AA9-C43E-471D-80F9-FEC71ED19055}" sibTransId="{6AF6B8FA-729B-49C4-B2C4-E435907137E0}"/>
    <dgm:cxn modelId="{D5FC2125-40E3-4D47-9C6C-15B80B14DAFC}" type="presOf" srcId="{5291CD45-D223-42F3-BFC4-8A7B93636AD2}" destId="{78281FC1-D19E-4D86-9BDC-7FB56460FB87}" srcOrd="0" destOrd="0" presId="urn:microsoft.com/office/officeart/2005/8/layout/chevron1"/>
    <dgm:cxn modelId="{25D0B22B-002E-4485-A48F-EFDB5C0FCFCD}" type="presOf" srcId="{E374C642-64BA-4FDD-BBA7-759D799C13CB}" destId="{6F212AFF-290F-48AF-BF71-54FFFF127083}" srcOrd="0" destOrd="0" presId="urn:microsoft.com/office/officeart/2005/8/layout/chevron1"/>
    <dgm:cxn modelId="{9F93163F-8A06-497C-81ED-2CC6CAAE8BD2}" srcId="{E374C642-64BA-4FDD-BBA7-759D799C13CB}" destId="{0C6F53AE-AB8A-4A83-AE09-B6EBE982A33C}" srcOrd="1" destOrd="0" parTransId="{1BF3418A-4BEE-4133-AFA2-547FAC2F93E5}" sibTransId="{A85E739F-905E-4DC9-9626-AC6D962C38E7}"/>
    <dgm:cxn modelId="{97CEFF46-FF5E-431C-92A5-4B0F6E09F0BC}" type="presOf" srcId="{0C6F53AE-AB8A-4A83-AE09-B6EBE982A33C}" destId="{7A6628F2-1969-430D-A0B4-3B6E57FD216D}" srcOrd="0" destOrd="0" presId="urn:microsoft.com/office/officeart/2005/8/layout/chevron1"/>
    <dgm:cxn modelId="{7C1865EA-DD94-47C1-B26D-8E9EF3E13291}" srcId="{E374C642-64BA-4FDD-BBA7-759D799C13CB}" destId="{5291CD45-D223-42F3-BFC4-8A7B93636AD2}" srcOrd="2" destOrd="0" parTransId="{94CCD042-FADD-4E10-94F1-B274898D6A6C}" sibTransId="{23CB5761-86A4-4CA2-9C7F-050B35704E47}"/>
    <dgm:cxn modelId="{1A199193-2150-4E18-9686-0A4565E3AB3B}" type="presParOf" srcId="{6F212AFF-290F-48AF-BF71-54FFFF127083}" destId="{F89471DE-8B84-4028-818D-F8EEE9BDF85E}" srcOrd="0" destOrd="0" presId="urn:microsoft.com/office/officeart/2005/8/layout/chevron1"/>
    <dgm:cxn modelId="{E856F3B1-0DDD-41C9-86AB-8E1021D8BB2D}" type="presParOf" srcId="{6F212AFF-290F-48AF-BF71-54FFFF127083}" destId="{1E1170D3-0A30-4298-9A35-CD0E6BFEF8A1}" srcOrd="1" destOrd="0" presId="urn:microsoft.com/office/officeart/2005/8/layout/chevron1"/>
    <dgm:cxn modelId="{3A5227D0-0D64-41F5-A073-9AB09F9FF223}" type="presParOf" srcId="{6F212AFF-290F-48AF-BF71-54FFFF127083}" destId="{7A6628F2-1969-430D-A0B4-3B6E57FD216D}" srcOrd="2" destOrd="0" presId="urn:microsoft.com/office/officeart/2005/8/layout/chevron1"/>
    <dgm:cxn modelId="{FACB5016-F704-4099-8DB1-2E4262148A32}" type="presParOf" srcId="{6F212AFF-290F-48AF-BF71-54FFFF127083}" destId="{18ECBDCE-0C39-4A19-AA67-04F648B6380D}" srcOrd="3" destOrd="0" presId="urn:microsoft.com/office/officeart/2005/8/layout/chevron1"/>
    <dgm:cxn modelId="{6078B78F-463E-4AD7-B5F3-AFA7F575B91A}" type="presParOf" srcId="{6F212AFF-290F-48AF-BF71-54FFFF127083}" destId="{78281FC1-D19E-4D86-9BDC-7FB56460FB87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4C642-64BA-4FDD-BBA7-759D799C13CB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836439E-4651-4446-BD6C-44F154620E5D}">
      <dgm:prSet phldrT="[Text]"/>
      <dgm:spPr>
        <a:solidFill>
          <a:srgbClr val="A7A7FF"/>
        </a:solidFill>
      </dgm:spPr>
      <dgm:t>
        <a:bodyPr/>
        <a:lstStyle/>
        <a:p>
          <a:r>
            <a:rPr lang="en-US" dirty="0"/>
            <a:t>Clarity</a:t>
          </a:r>
          <a:endParaRPr lang="en-GB" dirty="0"/>
        </a:p>
      </dgm:t>
    </dgm:pt>
    <dgm:pt modelId="{E5823AA9-C43E-471D-80F9-FEC71ED19055}" type="parTrans" cxnId="{40E1A910-B724-4078-B07B-E0B9BDA8B534}">
      <dgm:prSet/>
      <dgm:spPr/>
      <dgm:t>
        <a:bodyPr/>
        <a:lstStyle/>
        <a:p>
          <a:endParaRPr lang="en-GB"/>
        </a:p>
      </dgm:t>
    </dgm:pt>
    <dgm:pt modelId="{6AF6B8FA-729B-49C4-B2C4-E435907137E0}" type="sibTrans" cxnId="{40E1A910-B724-4078-B07B-E0B9BDA8B534}">
      <dgm:prSet/>
      <dgm:spPr/>
      <dgm:t>
        <a:bodyPr/>
        <a:lstStyle/>
        <a:p>
          <a:endParaRPr lang="en-GB"/>
        </a:p>
      </dgm:t>
    </dgm:pt>
    <dgm:pt modelId="{0C6F53AE-AB8A-4A83-AE09-B6EBE982A33C}">
      <dgm:prSet phldrT="[Text]"/>
      <dgm:spPr>
        <a:solidFill>
          <a:srgbClr val="2525FF"/>
        </a:solidFill>
      </dgm:spPr>
      <dgm:t>
        <a:bodyPr/>
        <a:lstStyle/>
        <a:p>
          <a:r>
            <a:rPr lang="en-US" dirty="0"/>
            <a:t>Agreement</a:t>
          </a:r>
          <a:endParaRPr lang="en-GB" dirty="0"/>
        </a:p>
      </dgm:t>
    </dgm:pt>
    <dgm:pt modelId="{1BF3418A-4BEE-4133-AFA2-547FAC2F93E5}" type="parTrans" cxnId="{9F93163F-8A06-497C-81ED-2CC6CAAE8BD2}">
      <dgm:prSet/>
      <dgm:spPr/>
      <dgm:t>
        <a:bodyPr/>
        <a:lstStyle/>
        <a:p>
          <a:endParaRPr lang="en-GB"/>
        </a:p>
      </dgm:t>
    </dgm:pt>
    <dgm:pt modelId="{A85E739F-905E-4DC9-9626-AC6D962C38E7}" type="sibTrans" cxnId="{9F93163F-8A06-497C-81ED-2CC6CAAE8BD2}">
      <dgm:prSet/>
      <dgm:spPr/>
      <dgm:t>
        <a:bodyPr/>
        <a:lstStyle/>
        <a:p>
          <a:endParaRPr lang="en-GB"/>
        </a:p>
      </dgm:t>
    </dgm:pt>
    <dgm:pt modelId="{5291CD45-D223-42F3-BFC4-8A7B93636AD2}">
      <dgm:prSet phldrT="[Text]" custT="1"/>
      <dgm:spPr>
        <a:solidFill>
          <a:srgbClr val="00008E"/>
        </a:solidFill>
      </dgm:spPr>
      <dgm:t>
        <a:bodyPr/>
        <a:lstStyle/>
        <a:p>
          <a:r>
            <a:rPr lang="en-US" sz="4000" dirty="0">
              <a:solidFill>
                <a:srgbClr val="FFFF00"/>
              </a:solidFill>
            </a:rPr>
            <a:t>No </a:t>
          </a:r>
          <a:r>
            <a:rPr lang="en-US" sz="3600" dirty="0">
              <a:solidFill>
                <a:srgbClr val="FFFF00"/>
              </a:solidFill>
            </a:rPr>
            <a:t>Dispute</a:t>
          </a:r>
          <a:endParaRPr lang="en-GB" sz="4000" dirty="0">
            <a:solidFill>
              <a:srgbClr val="FFFF00"/>
            </a:solidFill>
          </a:endParaRPr>
        </a:p>
      </dgm:t>
    </dgm:pt>
    <dgm:pt modelId="{94CCD042-FADD-4E10-94F1-B274898D6A6C}" type="parTrans" cxnId="{7C1865EA-DD94-47C1-B26D-8E9EF3E13291}">
      <dgm:prSet/>
      <dgm:spPr/>
      <dgm:t>
        <a:bodyPr/>
        <a:lstStyle/>
        <a:p>
          <a:endParaRPr lang="en-GB"/>
        </a:p>
      </dgm:t>
    </dgm:pt>
    <dgm:pt modelId="{23CB5761-86A4-4CA2-9C7F-050B35704E47}" type="sibTrans" cxnId="{7C1865EA-DD94-47C1-B26D-8E9EF3E13291}">
      <dgm:prSet/>
      <dgm:spPr/>
      <dgm:t>
        <a:bodyPr/>
        <a:lstStyle/>
        <a:p>
          <a:endParaRPr lang="en-GB"/>
        </a:p>
      </dgm:t>
    </dgm:pt>
    <dgm:pt modelId="{6F212AFF-290F-48AF-BF71-54FFFF127083}" type="pres">
      <dgm:prSet presAssocID="{E374C642-64BA-4FDD-BBA7-759D799C13CB}" presName="Name0" presStyleCnt="0">
        <dgm:presLayoutVars>
          <dgm:dir/>
          <dgm:animLvl val="lvl"/>
          <dgm:resizeHandles val="exact"/>
        </dgm:presLayoutVars>
      </dgm:prSet>
      <dgm:spPr/>
    </dgm:pt>
    <dgm:pt modelId="{F89471DE-8B84-4028-818D-F8EEE9BDF85E}" type="pres">
      <dgm:prSet presAssocID="{9836439E-4651-4446-BD6C-44F154620E5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1170D3-0A30-4298-9A35-CD0E6BFEF8A1}" type="pres">
      <dgm:prSet presAssocID="{6AF6B8FA-729B-49C4-B2C4-E435907137E0}" presName="parTxOnlySpace" presStyleCnt="0"/>
      <dgm:spPr/>
    </dgm:pt>
    <dgm:pt modelId="{7A6628F2-1969-430D-A0B4-3B6E57FD216D}" type="pres">
      <dgm:prSet presAssocID="{0C6F53AE-AB8A-4A83-AE09-B6EBE982A33C}" presName="parTxOnly" presStyleLbl="node1" presStyleIdx="1" presStyleCnt="3" custLinFactNeighborX="-13948">
        <dgm:presLayoutVars>
          <dgm:chMax val="0"/>
          <dgm:chPref val="0"/>
          <dgm:bulletEnabled val="1"/>
        </dgm:presLayoutVars>
      </dgm:prSet>
      <dgm:spPr/>
    </dgm:pt>
    <dgm:pt modelId="{18ECBDCE-0C39-4A19-AA67-04F648B6380D}" type="pres">
      <dgm:prSet presAssocID="{A85E739F-905E-4DC9-9626-AC6D962C38E7}" presName="parTxOnlySpace" presStyleCnt="0"/>
      <dgm:spPr/>
    </dgm:pt>
    <dgm:pt modelId="{78281FC1-D19E-4D86-9BDC-7FB56460FB87}" type="pres">
      <dgm:prSet presAssocID="{5291CD45-D223-42F3-BFC4-8A7B93636A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E99C02-5720-4730-8963-774E3D71E621}" type="presOf" srcId="{9836439E-4651-4446-BD6C-44F154620E5D}" destId="{F89471DE-8B84-4028-818D-F8EEE9BDF85E}" srcOrd="0" destOrd="0" presId="urn:microsoft.com/office/officeart/2005/8/layout/chevron1"/>
    <dgm:cxn modelId="{40E1A910-B724-4078-B07B-E0B9BDA8B534}" srcId="{E374C642-64BA-4FDD-BBA7-759D799C13CB}" destId="{9836439E-4651-4446-BD6C-44F154620E5D}" srcOrd="0" destOrd="0" parTransId="{E5823AA9-C43E-471D-80F9-FEC71ED19055}" sibTransId="{6AF6B8FA-729B-49C4-B2C4-E435907137E0}"/>
    <dgm:cxn modelId="{D5FC2125-40E3-4D47-9C6C-15B80B14DAFC}" type="presOf" srcId="{5291CD45-D223-42F3-BFC4-8A7B93636AD2}" destId="{78281FC1-D19E-4D86-9BDC-7FB56460FB87}" srcOrd="0" destOrd="0" presId="urn:microsoft.com/office/officeart/2005/8/layout/chevron1"/>
    <dgm:cxn modelId="{25D0B22B-002E-4485-A48F-EFDB5C0FCFCD}" type="presOf" srcId="{E374C642-64BA-4FDD-BBA7-759D799C13CB}" destId="{6F212AFF-290F-48AF-BF71-54FFFF127083}" srcOrd="0" destOrd="0" presId="urn:microsoft.com/office/officeart/2005/8/layout/chevron1"/>
    <dgm:cxn modelId="{9F93163F-8A06-497C-81ED-2CC6CAAE8BD2}" srcId="{E374C642-64BA-4FDD-BBA7-759D799C13CB}" destId="{0C6F53AE-AB8A-4A83-AE09-B6EBE982A33C}" srcOrd="1" destOrd="0" parTransId="{1BF3418A-4BEE-4133-AFA2-547FAC2F93E5}" sibTransId="{A85E739F-905E-4DC9-9626-AC6D962C38E7}"/>
    <dgm:cxn modelId="{97CEFF46-FF5E-431C-92A5-4B0F6E09F0BC}" type="presOf" srcId="{0C6F53AE-AB8A-4A83-AE09-B6EBE982A33C}" destId="{7A6628F2-1969-430D-A0B4-3B6E57FD216D}" srcOrd="0" destOrd="0" presId="urn:microsoft.com/office/officeart/2005/8/layout/chevron1"/>
    <dgm:cxn modelId="{7C1865EA-DD94-47C1-B26D-8E9EF3E13291}" srcId="{E374C642-64BA-4FDD-BBA7-759D799C13CB}" destId="{5291CD45-D223-42F3-BFC4-8A7B93636AD2}" srcOrd="2" destOrd="0" parTransId="{94CCD042-FADD-4E10-94F1-B274898D6A6C}" sibTransId="{23CB5761-86A4-4CA2-9C7F-050B35704E47}"/>
    <dgm:cxn modelId="{1A199193-2150-4E18-9686-0A4565E3AB3B}" type="presParOf" srcId="{6F212AFF-290F-48AF-BF71-54FFFF127083}" destId="{F89471DE-8B84-4028-818D-F8EEE9BDF85E}" srcOrd="0" destOrd="0" presId="urn:microsoft.com/office/officeart/2005/8/layout/chevron1"/>
    <dgm:cxn modelId="{E856F3B1-0DDD-41C9-86AB-8E1021D8BB2D}" type="presParOf" srcId="{6F212AFF-290F-48AF-BF71-54FFFF127083}" destId="{1E1170D3-0A30-4298-9A35-CD0E6BFEF8A1}" srcOrd="1" destOrd="0" presId="urn:microsoft.com/office/officeart/2005/8/layout/chevron1"/>
    <dgm:cxn modelId="{3A5227D0-0D64-41F5-A073-9AB09F9FF223}" type="presParOf" srcId="{6F212AFF-290F-48AF-BF71-54FFFF127083}" destId="{7A6628F2-1969-430D-A0B4-3B6E57FD216D}" srcOrd="2" destOrd="0" presId="urn:microsoft.com/office/officeart/2005/8/layout/chevron1"/>
    <dgm:cxn modelId="{FACB5016-F704-4099-8DB1-2E4262148A32}" type="presParOf" srcId="{6F212AFF-290F-48AF-BF71-54FFFF127083}" destId="{18ECBDCE-0C39-4A19-AA67-04F648B6380D}" srcOrd="3" destOrd="0" presId="urn:microsoft.com/office/officeart/2005/8/layout/chevron1"/>
    <dgm:cxn modelId="{6078B78F-463E-4AD7-B5F3-AFA7F575B91A}" type="presParOf" srcId="{6F212AFF-290F-48AF-BF71-54FFFF127083}" destId="{78281FC1-D19E-4D86-9BDC-7FB56460FB87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4C642-64BA-4FDD-BBA7-759D799C13CB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36439E-4651-4446-BD6C-44F154620E5D}">
      <dgm:prSet phldrT="[Text]"/>
      <dgm:spPr>
        <a:solidFill>
          <a:srgbClr val="FF5B5B"/>
        </a:solidFill>
      </dgm:spPr>
      <dgm:t>
        <a:bodyPr/>
        <a:lstStyle/>
        <a:p>
          <a:r>
            <a:rPr lang="en-US" dirty="0"/>
            <a:t>Ambiguity</a:t>
          </a:r>
          <a:endParaRPr lang="en-GB" dirty="0"/>
        </a:p>
      </dgm:t>
    </dgm:pt>
    <dgm:pt modelId="{E5823AA9-C43E-471D-80F9-FEC71ED19055}" type="parTrans" cxnId="{40E1A910-B724-4078-B07B-E0B9BDA8B534}">
      <dgm:prSet/>
      <dgm:spPr/>
      <dgm:t>
        <a:bodyPr/>
        <a:lstStyle/>
        <a:p>
          <a:endParaRPr lang="en-GB"/>
        </a:p>
      </dgm:t>
    </dgm:pt>
    <dgm:pt modelId="{6AF6B8FA-729B-49C4-B2C4-E435907137E0}" type="sibTrans" cxnId="{40E1A910-B724-4078-B07B-E0B9BDA8B534}">
      <dgm:prSet/>
      <dgm:spPr/>
      <dgm:t>
        <a:bodyPr/>
        <a:lstStyle/>
        <a:p>
          <a:endParaRPr lang="en-GB"/>
        </a:p>
      </dgm:t>
    </dgm:pt>
    <dgm:pt modelId="{0C6F53AE-AB8A-4A83-AE09-B6EBE982A33C}">
      <dgm:prSet phldrT="[Text]"/>
      <dgm:spPr>
        <a:solidFill>
          <a:srgbClr val="AE0000"/>
        </a:solidFill>
      </dgm:spPr>
      <dgm:t>
        <a:bodyPr/>
        <a:lstStyle/>
        <a:p>
          <a:r>
            <a:rPr lang="en-US" dirty="0"/>
            <a:t>Disagreement</a:t>
          </a:r>
          <a:endParaRPr lang="en-GB" dirty="0"/>
        </a:p>
      </dgm:t>
    </dgm:pt>
    <dgm:pt modelId="{1BF3418A-4BEE-4133-AFA2-547FAC2F93E5}" type="parTrans" cxnId="{9F93163F-8A06-497C-81ED-2CC6CAAE8BD2}">
      <dgm:prSet/>
      <dgm:spPr/>
      <dgm:t>
        <a:bodyPr/>
        <a:lstStyle/>
        <a:p>
          <a:endParaRPr lang="en-GB"/>
        </a:p>
      </dgm:t>
    </dgm:pt>
    <dgm:pt modelId="{A85E739F-905E-4DC9-9626-AC6D962C38E7}" type="sibTrans" cxnId="{9F93163F-8A06-497C-81ED-2CC6CAAE8BD2}">
      <dgm:prSet/>
      <dgm:spPr/>
      <dgm:t>
        <a:bodyPr/>
        <a:lstStyle/>
        <a:p>
          <a:endParaRPr lang="en-GB"/>
        </a:p>
      </dgm:t>
    </dgm:pt>
    <dgm:pt modelId="{5291CD45-D223-42F3-BFC4-8A7B93636AD2}">
      <dgm:prSet phldrT="[Text]" custT="1"/>
      <dgm:spPr>
        <a:solidFill>
          <a:srgbClr val="700000"/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</a:rPr>
            <a:t>Dispute</a:t>
          </a:r>
          <a:endParaRPr lang="en-GB" sz="3600" dirty="0">
            <a:solidFill>
              <a:srgbClr val="FFFF00"/>
            </a:solidFill>
          </a:endParaRPr>
        </a:p>
      </dgm:t>
    </dgm:pt>
    <dgm:pt modelId="{94CCD042-FADD-4E10-94F1-B274898D6A6C}" type="parTrans" cxnId="{7C1865EA-DD94-47C1-B26D-8E9EF3E13291}">
      <dgm:prSet/>
      <dgm:spPr/>
      <dgm:t>
        <a:bodyPr/>
        <a:lstStyle/>
        <a:p>
          <a:endParaRPr lang="en-GB"/>
        </a:p>
      </dgm:t>
    </dgm:pt>
    <dgm:pt modelId="{23CB5761-86A4-4CA2-9C7F-050B35704E47}" type="sibTrans" cxnId="{7C1865EA-DD94-47C1-B26D-8E9EF3E13291}">
      <dgm:prSet/>
      <dgm:spPr/>
      <dgm:t>
        <a:bodyPr/>
        <a:lstStyle/>
        <a:p>
          <a:endParaRPr lang="en-GB"/>
        </a:p>
      </dgm:t>
    </dgm:pt>
    <dgm:pt modelId="{6F212AFF-290F-48AF-BF71-54FFFF127083}" type="pres">
      <dgm:prSet presAssocID="{E374C642-64BA-4FDD-BBA7-759D799C13CB}" presName="Name0" presStyleCnt="0">
        <dgm:presLayoutVars>
          <dgm:dir/>
          <dgm:animLvl val="lvl"/>
          <dgm:resizeHandles val="exact"/>
        </dgm:presLayoutVars>
      </dgm:prSet>
      <dgm:spPr/>
    </dgm:pt>
    <dgm:pt modelId="{F89471DE-8B84-4028-818D-F8EEE9BDF85E}" type="pres">
      <dgm:prSet presAssocID="{9836439E-4651-4446-BD6C-44F154620E5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1170D3-0A30-4298-9A35-CD0E6BFEF8A1}" type="pres">
      <dgm:prSet presAssocID="{6AF6B8FA-729B-49C4-B2C4-E435907137E0}" presName="parTxOnlySpace" presStyleCnt="0"/>
      <dgm:spPr/>
    </dgm:pt>
    <dgm:pt modelId="{7A6628F2-1969-430D-A0B4-3B6E57FD216D}" type="pres">
      <dgm:prSet presAssocID="{0C6F53AE-AB8A-4A83-AE09-B6EBE982A33C}" presName="parTxOnly" presStyleLbl="node1" presStyleIdx="1" presStyleCnt="3" custLinFactNeighborX="0" custLinFactNeighborY="-3386">
        <dgm:presLayoutVars>
          <dgm:chMax val="0"/>
          <dgm:chPref val="0"/>
          <dgm:bulletEnabled val="1"/>
        </dgm:presLayoutVars>
      </dgm:prSet>
      <dgm:spPr/>
    </dgm:pt>
    <dgm:pt modelId="{18ECBDCE-0C39-4A19-AA67-04F648B6380D}" type="pres">
      <dgm:prSet presAssocID="{A85E739F-905E-4DC9-9626-AC6D962C38E7}" presName="parTxOnlySpace" presStyleCnt="0"/>
      <dgm:spPr/>
    </dgm:pt>
    <dgm:pt modelId="{78281FC1-D19E-4D86-9BDC-7FB56460FB87}" type="pres">
      <dgm:prSet presAssocID="{5291CD45-D223-42F3-BFC4-8A7B93636AD2}" presName="parTxOnly" presStyleLbl="node1" presStyleIdx="2" presStyleCnt="3" custLinFactNeighborX="821" custLinFactNeighborY="-3386">
        <dgm:presLayoutVars>
          <dgm:chMax val="0"/>
          <dgm:chPref val="0"/>
          <dgm:bulletEnabled val="1"/>
        </dgm:presLayoutVars>
      </dgm:prSet>
      <dgm:spPr/>
    </dgm:pt>
  </dgm:ptLst>
  <dgm:cxnLst>
    <dgm:cxn modelId="{A1E99C02-5720-4730-8963-774E3D71E621}" type="presOf" srcId="{9836439E-4651-4446-BD6C-44F154620E5D}" destId="{F89471DE-8B84-4028-818D-F8EEE9BDF85E}" srcOrd="0" destOrd="0" presId="urn:microsoft.com/office/officeart/2005/8/layout/chevron1"/>
    <dgm:cxn modelId="{40E1A910-B724-4078-B07B-E0B9BDA8B534}" srcId="{E374C642-64BA-4FDD-BBA7-759D799C13CB}" destId="{9836439E-4651-4446-BD6C-44F154620E5D}" srcOrd="0" destOrd="0" parTransId="{E5823AA9-C43E-471D-80F9-FEC71ED19055}" sibTransId="{6AF6B8FA-729B-49C4-B2C4-E435907137E0}"/>
    <dgm:cxn modelId="{D5FC2125-40E3-4D47-9C6C-15B80B14DAFC}" type="presOf" srcId="{5291CD45-D223-42F3-BFC4-8A7B93636AD2}" destId="{78281FC1-D19E-4D86-9BDC-7FB56460FB87}" srcOrd="0" destOrd="0" presId="urn:microsoft.com/office/officeart/2005/8/layout/chevron1"/>
    <dgm:cxn modelId="{25D0B22B-002E-4485-A48F-EFDB5C0FCFCD}" type="presOf" srcId="{E374C642-64BA-4FDD-BBA7-759D799C13CB}" destId="{6F212AFF-290F-48AF-BF71-54FFFF127083}" srcOrd="0" destOrd="0" presId="urn:microsoft.com/office/officeart/2005/8/layout/chevron1"/>
    <dgm:cxn modelId="{9F93163F-8A06-497C-81ED-2CC6CAAE8BD2}" srcId="{E374C642-64BA-4FDD-BBA7-759D799C13CB}" destId="{0C6F53AE-AB8A-4A83-AE09-B6EBE982A33C}" srcOrd="1" destOrd="0" parTransId="{1BF3418A-4BEE-4133-AFA2-547FAC2F93E5}" sibTransId="{A85E739F-905E-4DC9-9626-AC6D962C38E7}"/>
    <dgm:cxn modelId="{97CEFF46-FF5E-431C-92A5-4B0F6E09F0BC}" type="presOf" srcId="{0C6F53AE-AB8A-4A83-AE09-B6EBE982A33C}" destId="{7A6628F2-1969-430D-A0B4-3B6E57FD216D}" srcOrd="0" destOrd="0" presId="urn:microsoft.com/office/officeart/2005/8/layout/chevron1"/>
    <dgm:cxn modelId="{7C1865EA-DD94-47C1-B26D-8E9EF3E13291}" srcId="{E374C642-64BA-4FDD-BBA7-759D799C13CB}" destId="{5291CD45-D223-42F3-BFC4-8A7B93636AD2}" srcOrd="2" destOrd="0" parTransId="{94CCD042-FADD-4E10-94F1-B274898D6A6C}" sibTransId="{23CB5761-86A4-4CA2-9C7F-050B35704E47}"/>
    <dgm:cxn modelId="{1A199193-2150-4E18-9686-0A4565E3AB3B}" type="presParOf" srcId="{6F212AFF-290F-48AF-BF71-54FFFF127083}" destId="{F89471DE-8B84-4028-818D-F8EEE9BDF85E}" srcOrd="0" destOrd="0" presId="urn:microsoft.com/office/officeart/2005/8/layout/chevron1"/>
    <dgm:cxn modelId="{E856F3B1-0DDD-41C9-86AB-8E1021D8BB2D}" type="presParOf" srcId="{6F212AFF-290F-48AF-BF71-54FFFF127083}" destId="{1E1170D3-0A30-4298-9A35-CD0E6BFEF8A1}" srcOrd="1" destOrd="0" presId="urn:microsoft.com/office/officeart/2005/8/layout/chevron1"/>
    <dgm:cxn modelId="{3A5227D0-0D64-41F5-A073-9AB09F9FF223}" type="presParOf" srcId="{6F212AFF-290F-48AF-BF71-54FFFF127083}" destId="{7A6628F2-1969-430D-A0B4-3B6E57FD216D}" srcOrd="2" destOrd="0" presId="urn:microsoft.com/office/officeart/2005/8/layout/chevron1"/>
    <dgm:cxn modelId="{FACB5016-F704-4099-8DB1-2E4262148A32}" type="presParOf" srcId="{6F212AFF-290F-48AF-BF71-54FFFF127083}" destId="{18ECBDCE-0C39-4A19-AA67-04F648B6380D}" srcOrd="3" destOrd="0" presId="urn:microsoft.com/office/officeart/2005/8/layout/chevron1"/>
    <dgm:cxn modelId="{6078B78F-463E-4AD7-B5F3-AFA7F575B91A}" type="presParOf" srcId="{6F212AFF-290F-48AF-BF71-54FFFF127083}" destId="{78281FC1-D19E-4D86-9BDC-7FB56460FB87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74C642-64BA-4FDD-BBA7-759D799C13CB}" type="doc">
      <dgm:prSet loTypeId="urn:microsoft.com/office/officeart/2005/8/layout/chevron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836439E-4651-4446-BD6C-44F154620E5D}">
      <dgm:prSet phldrT="[Text]"/>
      <dgm:spPr>
        <a:solidFill>
          <a:srgbClr val="A7A7FF"/>
        </a:solidFill>
      </dgm:spPr>
      <dgm:t>
        <a:bodyPr/>
        <a:lstStyle/>
        <a:p>
          <a:r>
            <a:rPr lang="en-US" dirty="0"/>
            <a:t>Clarity</a:t>
          </a:r>
          <a:endParaRPr lang="en-GB" dirty="0"/>
        </a:p>
      </dgm:t>
    </dgm:pt>
    <dgm:pt modelId="{E5823AA9-C43E-471D-80F9-FEC71ED19055}" type="parTrans" cxnId="{40E1A910-B724-4078-B07B-E0B9BDA8B534}">
      <dgm:prSet/>
      <dgm:spPr/>
      <dgm:t>
        <a:bodyPr/>
        <a:lstStyle/>
        <a:p>
          <a:endParaRPr lang="en-GB"/>
        </a:p>
      </dgm:t>
    </dgm:pt>
    <dgm:pt modelId="{6AF6B8FA-729B-49C4-B2C4-E435907137E0}" type="sibTrans" cxnId="{40E1A910-B724-4078-B07B-E0B9BDA8B534}">
      <dgm:prSet/>
      <dgm:spPr/>
      <dgm:t>
        <a:bodyPr/>
        <a:lstStyle/>
        <a:p>
          <a:endParaRPr lang="en-GB"/>
        </a:p>
      </dgm:t>
    </dgm:pt>
    <dgm:pt modelId="{0C6F53AE-AB8A-4A83-AE09-B6EBE982A33C}">
      <dgm:prSet phldrT="[Text]"/>
      <dgm:spPr>
        <a:solidFill>
          <a:srgbClr val="2525FF"/>
        </a:solidFill>
      </dgm:spPr>
      <dgm:t>
        <a:bodyPr/>
        <a:lstStyle/>
        <a:p>
          <a:r>
            <a:rPr lang="en-US" dirty="0"/>
            <a:t>Agreement</a:t>
          </a:r>
          <a:endParaRPr lang="en-GB" dirty="0"/>
        </a:p>
      </dgm:t>
    </dgm:pt>
    <dgm:pt modelId="{1BF3418A-4BEE-4133-AFA2-547FAC2F93E5}" type="parTrans" cxnId="{9F93163F-8A06-497C-81ED-2CC6CAAE8BD2}">
      <dgm:prSet/>
      <dgm:spPr/>
      <dgm:t>
        <a:bodyPr/>
        <a:lstStyle/>
        <a:p>
          <a:endParaRPr lang="en-GB"/>
        </a:p>
      </dgm:t>
    </dgm:pt>
    <dgm:pt modelId="{A85E739F-905E-4DC9-9626-AC6D962C38E7}" type="sibTrans" cxnId="{9F93163F-8A06-497C-81ED-2CC6CAAE8BD2}">
      <dgm:prSet/>
      <dgm:spPr/>
      <dgm:t>
        <a:bodyPr/>
        <a:lstStyle/>
        <a:p>
          <a:endParaRPr lang="en-GB"/>
        </a:p>
      </dgm:t>
    </dgm:pt>
    <dgm:pt modelId="{5291CD45-D223-42F3-BFC4-8A7B93636AD2}">
      <dgm:prSet phldrT="[Text]" custT="1"/>
      <dgm:spPr>
        <a:solidFill>
          <a:srgbClr val="00008E"/>
        </a:solidFill>
      </dgm:spPr>
      <dgm:t>
        <a:bodyPr/>
        <a:lstStyle/>
        <a:p>
          <a:r>
            <a:rPr lang="en-US" sz="4000" dirty="0">
              <a:solidFill>
                <a:srgbClr val="FFFF00"/>
              </a:solidFill>
            </a:rPr>
            <a:t>No </a:t>
          </a:r>
          <a:r>
            <a:rPr lang="en-US" sz="3600" dirty="0">
              <a:solidFill>
                <a:srgbClr val="FFFF00"/>
              </a:solidFill>
            </a:rPr>
            <a:t>Dispute</a:t>
          </a:r>
          <a:endParaRPr lang="en-GB" sz="4000" dirty="0">
            <a:solidFill>
              <a:srgbClr val="FFFF00"/>
            </a:solidFill>
          </a:endParaRPr>
        </a:p>
      </dgm:t>
    </dgm:pt>
    <dgm:pt modelId="{94CCD042-FADD-4E10-94F1-B274898D6A6C}" type="parTrans" cxnId="{7C1865EA-DD94-47C1-B26D-8E9EF3E13291}">
      <dgm:prSet/>
      <dgm:spPr/>
      <dgm:t>
        <a:bodyPr/>
        <a:lstStyle/>
        <a:p>
          <a:endParaRPr lang="en-GB"/>
        </a:p>
      </dgm:t>
    </dgm:pt>
    <dgm:pt modelId="{23CB5761-86A4-4CA2-9C7F-050B35704E47}" type="sibTrans" cxnId="{7C1865EA-DD94-47C1-B26D-8E9EF3E13291}">
      <dgm:prSet/>
      <dgm:spPr/>
      <dgm:t>
        <a:bodyPr/>
        <a:lstStyle/>
        <a:p>
          <a:endParaRPr lang="en-GB"/>
        </a:p>
      </dgm:t>
    </dgm:pt>
    <dgm:pt modelId="{6F212AFF-290F-48AF-BF71-54FFFF127083}" type="pres">
      <dgm:prSet presAssocID="{E374C642-64BA-4FDD-BBA7-759D799C13CB}" presName="Name0" presStyleCnt="0">
        <dgm:presLayoutVars>
          <dgm:dir/>
          <dgm:animLvl val="lvl"/>
          <dgm:resizeHandles val="exact"/>
        </dgm:presLayoutVars>
      </dgm:prSet>
      <dgm:spPr/>
    </dgm:pt>
    <dgm:pt modelId="{F89471DE-8B84-4028-818D-F8EEE9BDF85E}" type="pres">
      <dgm:prSet presAssocID="{9836439E-4651-4446-BD6C-44F154620E5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1170D3-0A30-4298-9A35-CD0E6BFEF8A1}" type="pres">
      <dgm:prSet presAssocID="{6AF6B8FA-729B-49C4-B2C4-E435907137E0}" presName="parTxOnlySpace" presStyleCnt="0"/>
      <dgm:spPr/>
    </dgm:pt>
    <dgm:pt modelId="{7A6628F2-1969-430D-A0B4-3B6E57FD216D}" type="pres">
      <dgm:prSet presAssocID="{0C6F53AE-AB8A-4A83-AE09-B6EBE982A33C}" presName="parTxOnly" presStyleLbl="node1" presStyleIdx="1" presStyleCnt="3" custLinFactNeighborX="-13948">
        <dgm:presLayoutVars>
          <dgm:chMax val="0"/>
          <dgm:chPref val="0"/>
          <dgm:bulletEnabled val="1"/>
        </dgm:presLayoutVars>
      </dgm:prSet>
      <dgm:spPr/>
    </dgm:pt>
    <dgm:pt modelId="{18ECBDCE-0C39-4A19-AA67-04F648B6380D}" type="pres">
      <dgm:prSet presAssocID="{A85E739F-905E-4DC9-9626-AC6D962C38E7}" presName="parTxOnlySpace" presStyleCnt="0"/>
      <dgm:spPr/>
    </dgm:pt>
    <dgm:pt modelId="{78281FC1-D19E-4D86-9BDC-7FB56460FB87}" type="pres">
      <dgm:prSet presAssocID="{5291CD45-D223-42F3-BFC4-8A7B93636A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E99C02-5720-4730-8963-774E3D71E621}" type="presOf" srcId="{9836439E-4651-4446-BD6C-44F154620E5D}" destId="{F89471DE-8B84-4028-818D-F8EEE9BDF85E}" srcOrd="0" destOrd="0" presId="urn:microsoft.com/office/officeart/2005/8/layout/chevron1"/>
    <dgm:cxn modelId="{40E1A910-B724-4078-B07B-E0B9BDA8B534}" srcId="{E374C642-64BA-4FDD-BBA7-759D799C13CB}" destId="{9836439E-4651-4446-BD6C-44F154620E5D}" srcOrd="0" destOrd="0" parTransId="{E5823AA9-C43E-471D-80F9-FEC71ED19055}" sibTransId="{6AF6B8FA-729B-49C4-B2C4-E435907137E0}"/>
    <dgm:cxn modelId="{D5FC2125-40E3-4D47-9C6C-15B80B14DAFC}" type="presOf" srcId="{5291CD45-D223-42F3-BFC4-8A7B93636AD2}" destId="{78281FC1-D19E-4D86-9BDC-7FB56460FB87}" srcOrd="0" destOrd="0" presId="urn:microsoft.com/office/officeart/2005/8/layout/chevron1"/>
    <dgm:cxn modelId="{25D0B22B-002E-4485-A48F-EFDB5C0FCFCD}" type="presOf" srcId="{E374C642-64BA-4FDD-BBA7-759D799C13CB}" destId="{6F212AFF-290F-48AF-BF71-54FFFF127083}" srcOrd="0" destOrd="0" presId="urn:microsoft.com/office/officeart/2005/8/layout/chevron1"/>
    <dgm:cxn modelId="{9F93163F-8A06-497C-81ED-2CC6CAAE8BD2}" srcId="{E374C642-64BA-4FDD-BBA7-759D799C13CB}" destId="{0C6F53AE-AB8A-4A83-AE09-B6EBE982A33C}" srcOrd="1" destOrd="0" parTransId="{1BF3418A-4BEE-4133-AFA2-547FAC2F93E5}" sibTransId="{A85E739F-905E-4DC9-9626-AC6D962C38E7}"/>
    <dgm:cxn modelId="{97CEFF46-FF5E-431C-92A5-4B0F6E09F0BC}" type="presOf" srcId="{0C6F53AE-AB8A-4A83-AE09-B6EBE982A33C}" destId="{7A6628F2-1969-430D-A0B4-3B6E57FD216D}" srcOrd="0" destOrd="0" presId="urn:microsoft.com/office/officeart/2005/8/layout/chevron1"/>
    <dgm:cxn modelId="{7C1865EA-DD94-47C1-B26D-8E9EF3E13291}" srcId="{E374C642-64BA-4FDD-BBA7-759D799C13CB}" destId="{5291CD45-D223-42F3-BFC4-8A7B93636AD2}" srcOrd="2" destOrd="0" parTransId="{94CCD042-FADD-4E10-94F1-B274898D6A6C}" sibTransId="{23CB5761-86A4-4CA2-9C7F-050B35704E47}"/>
    <dgm:cxn modelId="{1A199193-2150-4E18-9686-0A4565E3AB3B}" type="presParOf" srcId="{6F212AFF-290F-48AF-BF71-54FFFF127083}" destId="{F89471DE-8B84-4028-818D-F8EEE9BDF85E}" srcOrd="0" destOrd="0" presId="urn:microsoft.com/office/officeart/2005/8/layout/chevron1"/>
    <dgm:cxn modelId="{E856F3B1-0DDD-41C9-86AB-8E1021D8BB2D}" type="presParOf" srcId="{6F212AFF-290F-48AF-BF71-54FFFF127083}" destId="{1E1170D3-0A30-4298-9A35-CD0E6BFEF8A1}" srcOrd="1" destOrd="0" presId="urn:microsoft.com/office/officeart/2005/8/layout/chevron1"/>
    <dgm:cxn modelId="{3A5227D0-0D64-41F5-A073-9AB09F9FF223}" type="presParOf" srcId="{6F212AFF-290F-48AF-BF71-54FFFF127083}" destId="{7A6628F2-1969-430D-A0B4-3B6E57FD216D}" srcOrd="2" destOrd="0" presId="urn:microsoft.com/office/officeart/2005/8/layout/chevron1"/>
    <dgm:cxn modelId="{FACB5016-F704-4099-8DB1-2E4262148A32}" type="presParOf" srcId="{6F212AFF-290F-48AF-BF71-54FFFF127083}" destId="{18ECBDCE-0C39-4A19-AA67-04F648B6380D}" srcOrd="3" destOrd="0" presId="urn:microsoft.com/office/officeart/2005/8/layout/chevron1"/>
    <dgm:cxn modelId="{6078B78F-463E-4AD7-B5F3-AFA7F575B91A}" type="presParOf" srcId="{6F212AFF-290F-48AF-BF71-54FFFF127083}" destId="{78281FC1-D19E-4D86-9BDC-7FB56460FB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249E1-4E8C-4026-84B1-5520FCBE274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84BBB5D-4216-4350-9BBC-C7AD559F829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What was planned?</a:t>
          </a:r>
          <a:endParaRPr lang="en-GB" dirty="0"/>
        </a:p>
      </dgm:t>
    </dgm:pt>
    <dgm:pt modelId="{44C6391D-57B4-4879-82DF-A3ACCDC3FC60}" type="parTrans" cxnId="{ABEA2BA5-0736-4463-93E1-CCF73DEDC7BD}">
      <dgm:prSet/>
      <dgm:spPr/>
      <dgm:t>
        <a:bodyPr/>
        <a:lstStyle/>
        <a:p>
          <a:endParaRPr lang="en-GB"/>
        </a:p>
      </dgm:t>
    </dgm:pt>
    <dgm:pt modelId="{6C0E54B8-3570-4182-9FDF-AFBFD7C8572B}" type="sibTrans" cxnId="{ABEA2BA5-0736-4463-93E1-CCF73DEDC7BD}">
      <dgm:prSet/>
      <dgm:spPr/>
      <dgm:t>
        <a:bodyPr/>
        <a:lstStyle/>
        <a:p>
          <a:endParaRPr lang="en-GB"/>
        </a:p>
      </dgm:t>
    </dgm:pt>
    <dgm:pt modelId="{C3189581-3A1B-4956-867C-8795A83246E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What actually happened?</a:t>
          </a:r>
          <a:endParaRPr lang="en-GB" dirty="0"/>
        </a:p>
      </dgm:t>
    </dgm:pt>
    <dgm:pt modelId="{6FBF9E26-96E1-42C8-8BB1-F2B79465EAAE}" type="parTrans" cxnId="{44723D92-AC80-490C-B6B8-B356416BF187}">
      <dgm:prSet/>
      <dgm:spPr/>
      <dgm:t>
        <a:bodyPr/>
        <a:lstStyle/>
        <a:p>
          <a:endParaRPr lang="en-GB"/>
        </a:p>
      </dgm:t>
    </dgm:pt>
    <dgm:pt modelId="{05F8BA31-C08E-407E-BBFC-A9EF0A7A3CED}" type="sibTrans" cxnId="{44723D92-AC80-490C-B6B8-B356416BF187}">
      <dgm:prSet/>
      <dgm:spPr/>
      <dgm:t>
        <a:bodyPr/>
        <a:lstStyle/>
        <a:p>
          <a:endParaRPr lang="en-GB"/>
        </a:p>
      </dgm:t>
    </dgm:pt>
    <dgm:pt modelId="{91043C7F-612E-4A64-9C0D-36F6379EE41C}" type="pres">
      <dgm:prSet presAssocID="{3D9249E1-4E8C-4026-84B1-5520FCBE2740}" presName="Name0" presStyleCnt="0">
        <dgm:presLayoutVars>
          <dgm:dir/>
          <dgm:resizeHandles val="exact"/>
        </dgm:presLayoutVars>
      </dgm:prSet>
      <dgm:spPr/>
    </dgm:pt>
    <dgm:pt modelId="{45BBFE86-4725-4CAA-8430-9A3529BFA1FA}" type="pres">
      <dgm:prSet presAssocID="{3D9249E1-4E8C-4026-84B1-5520FCBE2740}" presName="fgShape" presStyleLbl="fgShp" presStyleIdx="0" presStyleCnt="1" custScaleY="159850"/>
      <dgm:spPr>
        <a:solidFill>
          <a:srgbClr val="002060"/>
        </a:solidFill>
      </dgm:spPr>
    </dgm:pt>
    <dgm:pt modelId="{A6B9B67A-04C7-4670-9B81-11A385497658}" type="pres">
      <dgm:prSet presAssocID="{3D9249E1-4E8C-4026-84B1-5520FCBE2740}" presName="linComp" presStyleCnt="0"/>
      <dgm:spPr/>
    </dgm:pt>
    <dgm:pt modelId="{A7B285CD-CC9B-4D11-95FC-5E4AE1330B3A}" type="pres">
      <dgm:prSet presAssocID="{C84BBB5D-4216-4350-9BBC-C7AD559F8291}" presName="compNode" presStyleCnt="0"/>
      <dgm:spPr/>
    </dgm:pt>
    <dgm:pt modelId="{27A0D6CF-1209-4C2B-9F31-A9167B773C26}" type="pres">
      <dgm:prSet presAssocID="{C84BBB5D-4216-4350-9BBC-C7AD559F8291}" presName="bkgdShape" presStyleLbl="node1" presStyleIdx="0" presStyleCnt="2"/>
      <dgm:spPr/>
    </dgm:pt>
    <dgm:pt modelId="{5C2BAC5D-9441-4B74-BAF4-C31C2C5BC9EC}" type="pres">
      <dgm:prSet presAssocID="{C84BBB5D-4216-4350-9BBC-C7AD559F8291}" presName="nodeTx" presStyleLbl="node1" presStyleIdx="0" presStyleCnt="2">
        <dgm:presLayoutVars>
          <dgm:bulletEnabled val="1"/>
        </dgm:presLayoutVars>
      </dgm:prSet>
      <dgm:spPr/>
    </dgm:pt>
    <dgm:pt modelId="{D4B0329F-519D-4642-8CE6-C3D31E1C9FEC}" type="pres">
      <dgm:prSet presAssocID="{C84BBB5D-4216-4350-9BBC-C7AD559F8291}" presName="invisiNode" presStyleLbl="node1" presStyleIdx="0" presStyleCnt="2"/>
      <dgm:spPr/>
    </dgm:pt>
    <dgm:pt modelId="{91AA66C3-6109-4655-BE8D-85D3D57DFB3B}" type="pres">
      <dgm:prSet presAssocID="{C84BBB5D-4216-4350-9BBC-C7AD559F8291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37D9E6F5-D44A-42B2-ADFC-467B23559F15}" type="pres">
      <dgm:prSet presAssocID="{6C0E54B8-3570-4182-9FDF-AFBFD7C8572B}" presName="sibTrans" presStyleLbl="sibTrans2D1" presStyleIdx="0" presStyleCnt="0"/>
      <dgm:spPr/>
    </dgm:pt>
    <dgm:pt modelId="{EA5B0091-4AE7-492E-92DB-A09573440934}" type="pres">
      <dgm:prSet presAssocID="{C3189581-3A1B-4956-867C-8795A83246EE}" presName="compNode" presStyleCnt="0"/>
      <dgm:spPr/>
    </dgm:pt>
    <dgm:pt modelId="{5DE78CA8-75B2-4489-A162-C69EF2042699}" type="pres">
      <dgm:prSet presAssocID="{C3189581-3A1B-4956-867C-8795A83246EE}" presName="bkgdShape" presStyleLbl="node1" presStyleIdx="1" presStyleCnt="2"/>
      <dgm:spPr/>
    </dgm:pt>
    <dgm:pt modelId="{2526A50F-CD14-455C-B658-E1D11C901184}" type="pres">
      <dgm:prSet presAssocID="{C3189581-3A1B-4956-867C-8795A83246EE}" presName="nodeTx" presStyleLbl="node1" presStyleIdx="1" presStyleCnt="2">
        <dgm:presLayoutVars>
          <dgm:bulletEnabled val="1"/>
        </dgm:presLayoutVars>
      </dgm:prSet>
      <dgm:spPr/>
    </dgm:pt>
    <dgm:pt modelId="{79976077-7F93-4812-AC4A-F87CBD41D1B1}" type="pres">
      <dgm:prSet presAssocID="{C3189581-3A1B-4956-867C-8795A83246EE}" presName="invisiNode" presStyleLbl="node1" presStyleIdx="1" presStyleCnt="2"/>
      <dgm:spPr/>
    </dgm:pt>
    <dgm:pt modelId="{623D7470-DE45-47FA-A5A6-EE671CED2873}" type="pres">
      <dgm:prSet presAssocID="{C3189581-3A1B-4956-867C-8795A83246EE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3B710408-3D03-486F-B016-741F31FA7A36}" type="presOf" srcId="{C3189581-3A1B-4956-867C-8795A83246EE}" destId="{2526A50F-CD14-455C-B658-E1D11C901184}" srcOrd="1" destOrd="0" presId="urn:microsoft.com/office/officeart/2005/8/layout/hList7"/>
    <dgm:cxn modelId="{7A61FA6B-65BE-4A62-8607-BA2BFFD17208}" type="presOf" srcId="{C3189581-3A1B-4956-867C-8795A83246EE}" destId="{5DE78CA8-75B2-4489-A162-C69EF2042699}" srcOrd="0" destOrd="0" presId="urn:microsoft.com/office/officeart/2005/8/layout/hList7"/>
    <dgm:cxn modelId="{192A494E-854F-46C7-9776-DAE87CA560DA}" type="presOf" srcId="{C84BBB5D-4216-4350-9BBC-C7AD559F8291}" destId="{5C2BAC5D-9441-4B74-BAF4-C31C2C5BC9EC}" srcOrd="1" destOrd="0" presId="urn:microsoft.com/office/officeart/2005/8/layout/hList7"/>
    <dgm:cxn modelId="{896A7F79-5C35-4074-98C7-1545F2DAF087}" type="presOf" srcId="{3D9249E1-4E8C-4026-84B1-5520FCBE2740}" destId="{91043C7F-612E-4A64-9C0D-36F6379EE41C}" srcOrd="0" destOrd="0" presId="urn:microsoft.com/office/officeart/2005/8/layout/hList7"/>
    <dgm:cxn modelId="{44723D92-AC80-490C-B6B8-B356416BF187}" srcId="{3D9249E1-4E8C-4026-84B1-5520FCBE2740}" destId="{C3189581-3A1B-4956-867C-8795A83246EE}" srcOrd="1" destOrd="0" parTransId="{6FBF9E26-96E1-42C8-8BB1-F2B79465EAAE}" sibTransId="{05F8BA31-C08E-407E-BBFC-A9EF0A7A3CED}"/>
    <dgm:cxn modelId="{ABEA2BA5-0736-4463-93E1-CCF73DEDC7BD}" srcId="{3D9249E1-4E8C-4026-84B1-5520FCBE2740}" destId="{C84BBB5D-4216-4350-9BBC-C7AD559F8291}" srcOrd="0" destOrd="0" parTransId="{44C6391D-57B4-4879-82DF-A3ACCDC3FC60}" sibTransId="{6C0E54B8-3570-4182-9FDF-AFBFD7C8572B}"/>
    <dgm:cxn modelId="{AA56F1C5-ABAD-48C7-BF8F-FA4AF6744433}" type="presOf" srcId="{C84BBB5D-4216-4350-9BBC-C7AD559F8291}" destId="{27A0D6CF-1209-4C2B-9F31-A9167B773C26}" srcOrd="0" destOrd="0" presId="urn:microsoft.com/office/officeart/2005/8/layout/hList7"/>
    <dgm:cxn modelId="{E6A54DE2-8411-45F8-925E-7A926B3995F3}" type="presOf" srcId="{6C0E54B8-3570-4182-9FDF-AFBFD7C8572B}" destId="{37D9E6F5-D44A-42B2-ADFC-467B23559F15}" srcOrd="0" destOrd="0" presId="urn:microsoft.com/office/officeart/2005/8/layout/hList7"/>
    <dgm:cxn modelId="{1C30C951-47CE-4844-B1E8-CE5EB20C118E}" type="presParOf" srcId="{91043C7F-612E-4A64-9C0D-36F6379EE41C}" destId="{45BBFE86-4725-4CAA-8430-9A3529BFA1FA}" srcOrd="0" destOrd="0" presId="urn:microsoft.com/office/officeart/2005/8/layout/hList7"/>
    <dgm:cxn modelId="{B68BECDE-F65F-4C77-B145-CDC8474AEFF9}" type="presParOf" srcId="{91043C7F-612E-4A64-9C0D-36F6379EE41C}" destId="{A6B9B67A-04C7-4670-9B81-11A385497658}" srcOrd="1" destOrd="0" presId="urn:microsoft.com/office/officeart/2005/8/layout/hList7"/>
    <dgm:cxn modelId="{2B4939BC-9056-4D88-BBE1-BF7694F7599D}" type="presParOf" srcId="{A6B9B67A-04C7-4670-9B81-11A385497658}" destId="{A7B285CD-CC9B-4D11-95FC-5E4AE1330B3A}" srcOrd="0" destOrd="0" presId="urn:microsoft.com/office/officeart/2005/8/layout/hList7"/>
    <dgm:cxn modelId="{60DECEF5-1BAA-476C-9509-676DD3EF1979}" type="presParOf" srcId="{A7B285CD-CC9B-4D11-95FC-5E4AE1330B3A}" destId="{27A0D6CF-1209-4C2B-9F31-A9167B773C26}" srcOrd="0" destOrd="0" presId="urn:microsoft.com/office/officeart/2005/8/layout/hList7"/>
    <dgm:cxn modelId="{0C38CC28-5427-4D1D-ABF7-0CB4CD9D8667}" type="presParOf" srcId="{A7B285CD-CC9B-4D11-95FC-5E4AE1330B3A}" destId="{5C2BAC5D-9441-4B74-BAF4-C31C2C5BC9EC}" srcOrd="1" destOrd="0" presId="urn:microsoft.com/office/officeart/2005/8/layout/hList7"/>
    <dgm:cxn modelId="{BC670227-4260-427F-A1D8-C887FEC39AFB}" type="presParOf" srcId="{A7B285CD-CC9B-4D11-95FC-5E4AE1330B3A}" destId="{D4B0329F-519D-4642-8CE6-C3D31E1C9FEC}" srcOrd="2" destOrd="0" presId="urn:microsoft.com/office/officeart/2005/8/layout/hList7"/>
    <dgm:cxn modelId="{A6184C56-BEC3-4193-B27F-3D1ED1206FEA}" type="presParOf" srcId="{A7B285CD-CC9B-4D11-95FC-5E4AE1330B3A}" destId="{91AA66C3-6109-4655-BE8D-85D3D57DFB3B}" srcOrd="3" destOrd="0" presId="urn:microsoft.com/office/officeart/2005/8/layout/hList7"/>
    <dgm:cxn modelId="{2C992220-FD52-43BB-8E21-EB02F31D19B8}" type="presParOf" srcId="{A6B9B67A-04C7-4670-9B81-11A385497658}" destId="{37D9E6F5-D44A-42B2-ADFC-467B23559F15}" srcOrd="1" destOrd="0" presId="urn:microsoft.com/office/officeart/2005/8/layout/hList7"/>
    <dgm:cxn modelId="{CF99E04D-4B63-45A9-A877-4310ACBFB5A0}" type="presParOf" srcId="{A6B9B67A-04C7-4670-9B81-11A385497658}" destId="{EA5B0091-4AE7-492E-92DB-A09573440934}" srcOrd="2" destOrd="0" presId="urn:microsoft.com/office/officeart/2005/8/layout/hList7"/>
    <dgm:cxn modelId="{A3809BE8-955D-47C0-BAD6-4362FF94B3E9}" type="presParOf" srcId="{EA5B0091-4AE7-492E-92DB-A09573440934}" destId="{5DE78CA8-75B2-4489-A162-C69EF2042699}" srcOrd="0" destOrd="0" presId="urn:microsoft.com/office/officeart/2005/8/layout/hList7"/>
    <dgm:cxn modelId="{3A2E276F-501B-4CD5-8230-310F95853C50}" type="presParOf" srcId="{EA5B0091-4AE7-492E-92DB-A09573440934}" destId="{2526A50F-CD14-455C-B658-E1D11C901184}" srcOrd="1" destOrd="0" presId="urn:microsoft.com/office/officeart/2005/8/layout/hList7"/>
    <dgm:cxn modelId="{C932C6A8-733B-483D-9C47-58E40B363EA7}" type="presParOf" srcId="{EA5B0091-4AE7-492E-92DB-A09573440934}" destId="{79976077-7F93-4812-AC4A-F87CBD41D1B1}" srcOrd="2" destOrd="0" presId="urn:microsoft.com/office/officeart/2005/8/layout/hList7"/>
    <dgm:cxn modelId="{5CDAC265-13A0-4633-BEBD-1CCE3E55AB1A}" type="presParOf" srcId="{EA5B0091-4AE7-492E-92DB-A09573440934}" destId="{623D7470-DE45-47FA-A5A6-EE671CED28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1DE-8B84-4028-818D-F8EEE9BDF85E}">
      <dsp:nvSpPr>
        <dsp:cNvPr id="0" name=""/>
        <dsp:cNvSpPr/>
      </dsp:nvSpPr>
      <dsp:spPr>
        <a:xfrm>
          <a:off x="2538" y="696506"/>
          <a:ext cx="3092818" cy="1237127"/>
        </a:xfrm>
        <a:prstGeom prst="chevron">
          <a:avLst/>
        </a:prstGeom>
        <a:solidFill>
          <a:srgbClr val="FF5B5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Ambiguity</a:t>
          </a:r>
          <a:endParaRPr lang="en-GB" sz="2400" kern="1200" dirty="0"/>
        </a:p>
      </dsp:txBody>
      <dsp:txXfrm>
        <a:off x="621102" y="696506"/>
        <a:ext cx="1855691" cy="1237127"/>
      </dsp:txXfrm>
    </dsp:sp>
    <dsp:sp modelId="{7A6628F2-1969-430D-A0B4-3B6E57FD216D}">
      <dsp:nvSpPr>
        <dsp:cNvPr id="0" name=""/>
        <dsp:cNvSpPr/>
      </dsp:nvSpPr>
      <dsp:spPr>
        <a:xfrm>
          <a:off x="2786075" y="654617"/>
          <a:ext cx="3092818" cy="1237127"/>
        </a:xfrm>
        <a:prstGeom prst="chevron">
          <a:avLst/>
        </a:prstGeom>
        <a:solidFill>
          <a:srgbClr val="AE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Disagreement</a:t>
          </a:r>
          <a:endParaRPr lang="en-GB" sz="2400" kern="1200" dirty="0"/>
        </a:p>
      </dsp:txBody>
      <dsp:txXfrm>
        <a:off x="3404639" y="654617"/>
        <a:ext cx="1855691" cy="1237127"/>
      </dsp:txXfrm>
    </dsp:sp>
    <dsp:sp modelId="{78281FC1-D19E-4D86-9BDC-7FB56460FB87}">
      <dsp:nvSpPr>
        <dsp:cNvPr id="0" name=""/>
        <dsp:cNvSpPr/>
      </dsp:nvSpPr>
      <dsp:spPr>
        <a:xfrm>
          <a:off x="5572150" y="654617"/>
          <a:ext cx="3092818" cy="1237127"/>
        </a:xfrm>
        <a:prstGeom prst="chevron">
          <a:avLst/>
        </a:prstGeom>
        <a:solidFill>
          <a:srgbClr val="7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</a:rPr>
            <a:t>Dispute</a:t>
          </a:r>
          <a:endParaRPr lang="en-GB" sz="3600" kern="1200" dirty="0">
            <a:solidFill>
              <a:srgbClr val="FFFF00"/>
            </a:solidFill>
          </a:endParaRPr>
        </a:p>
      </dsp:txBody>
      <dsp:txXfrm>
        <a:off x="6190714" y="654617"/>
        <a:ext cx="1855691" cy="1237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1DE-8B84-4028-818D-F8EEE9BDF85E}">
      <dsp:nvSpPr>
        <dsp:cNvPr id="0" name=""/>
        <dsp:cNvSpPr/>
      </dsp:nvSpPr>
      <dsp:spPr>
        <a:xfrm>
          <a:off x="2892" y="231587"/>
          <a:ext cx="3524479" cy="1409791"/>
        </a:xfrm>
        <a:prstGeom prst="chevron">
          <a:avLst/>
        </a:prstGeom>
        <a:solidFill>
          <a:srgbClr val="A7A7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Clarity</a:t>
          </a:r>
          <a:endParaRPr lang="en-GB" sz="3300" kern="1200" dirty="0"/>
        </a:p>
      </dsp:txBody>
      <dsp:txXfrm>
        <a:off x="707788" y="231587"/>
        <a:ext cx="2114688" cy="1409791"/>
      </dsp:txXfrm>
    </dsp:sp>
    <dsp:sp modelId="{7A6628F2-1969-430D-A0B4-3B6E57FD216D}">
      <dsp:nvSpPr>
        <dsp:cNvPr id="0" name=""/>
        <dsp:cNvSpPr/>
      </dsp:nvSpPr>
      <dsp:spPr>
        <a:xfrm>
          <a:off x="3125765" y="231587"/>
          <a:ext cx="3524479" cy="1409791"/>
        </a:xfrm>
        <a:prstGeom prst="chevron">
          <a:avLst/>
        </a:prstGeom>
        <a:solidFill>
          <a:srgbClr val="2525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Agreement</a:t>
          </a:r>
          <a:endParaRPr lang="en-GB" sz="3300" kern="1200" dirty="0"/>
        </a:p>
      </dsp:txBody>
      <dsp:txXfrm>
        <a:off x="3830661" y="231587"/>
        <a:ext cx="2114688" cy="1409791"/>
      </dsp:txXfrm>
    </dsp:sp>
    <dsp:sp modelId="{78281FC1-D19E-4D86-9BDC-7FB56460FB87}">
      <dsp:nvSpPr>
        <dsp:cNvPr id="0" name=""/>
        <dsp:cNvSpPr/>
      </dsp:nvSpPr>
      <dsp:spPr>
        <a:xfrm>
          <a:off x="6346956" y="231587"/>
          <a:ext cx="3524479" cy="1409791"/>
        </a:xfrm>
        <a:prstGeom prst="chevron">
          <a:avLst/>
        </a:prstGeom>
        <a:solidFill>
          <a:srgbClr val="00008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FF00"/>
              </a:solidFill>
            </a:rPr>
            <a:t>No </a:t>
          </a:r>
          <a:r>
            <a:rPr lang="en-US" sz="3600" kern="1200" dirty="0">
              <a:solidFill>
                <a:srgbClr val="FFFF00"/>
              </a:solidFill>
            </a:rPr>
            <a:t>Dispute</a:t>
          </a:r>
          <a:endParaRPr lang="en-GB" sz="4000" kern="1200" dirty="0">
            <a:solidFill>
              <a:srgbClr val="FFFF00"/>
            </a:solidFill>
          </a:endParaRPr>
        </a:p>
      </dsp:txBody>
      <dsp:txXfrm>
        <a:off x="7051852" y="231587"/>
        <a:ext cx="2114688" cy="1409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1DE-8B84-4028-818D-F8EEE9BDF85E}">
      <dsp:nvSpPr>
        <dsp:cNvPr id="0" name=""/>
        <dsp:cNvSpPr/>
      </dsp:nvSpPr>
      <dsp:spPr>
        <a:xfrm>
          <a:off x="3074" y="1176777"/>
          <a:ext cx="3746069" cy="1498427"/>
        </a:xfrm>
        <a:prstGeom prst="chevron">
          <a:avLst/>
        </a:prstGeom>
        <a:solidFill>
          <a:srgbClr val="FF5B5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Ambiguity</a:t>
          </a:r>
          <a:endParaRPr lang="en-GB" sz="2900" kern="1200" dirty="0"/>
        </a:p>
      </dsp:txBody>
      <dsp:txXfrm>
        <a:off x="752288" y="1176777"/>
        <a:ext cx="2247642" cy="1498427"/>
      </dsp:txXfrm>
    </dsp:sp>
    <dsp:sp modelId="{7A6628F2-1969-430D-A0B4-3B6E57FD216D}">
      <dsp:nvSpPr>
        <dsp:cNvPr id="0" name=""/>
        <dsp:cNvSpPr/>
      </dsp:nvSpPr>
      <dsp:spPr>
        <a:xfrm>
          <a:off x="3374537" y="1126040"/>
          <a:ext cx="3746069" cy="1498427"/>
        </a:xfrm>
        <a:prstGeom prst="chevron">
          <a:avLst/>
        </a:prstGeom>
        <a:solidFill>
          <a:srgbClr val="AE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Disagreement</a:t>
          </a:r>
          <a:endParaRPr lang="en-GB" sz="2900" kern="1200" dirty="0"/>
        </a:p>
      </dsp:txBody>
      <dsp:txXfrm>
        <a:off x="4123751" y="1126040"/>
        <a:ext cx="2247642" cy="1498427"/>
      </dsp:txXfrm>
    </dsp:sp>
    <dsp:sp modelId="{78281FC1-D19E-4D86-9BDC-7FB56460FB87}">
      <dsp:nvSpPr>
        <dsp:cNvPr id="0" name=""/>
        <dsp:cNvSpPr/>
      </dsp:nvSpPr>
      <dsp:spPr>
        <a:xfrm>
          <a:off x="6749075" y="1126040"/>
          <a:ext cx="3746069" cy="1498427"/>
        </a:xfrm>
        <a:prstGeom prst="chevron">
          <a:avLst/>
        </a:prstGeom>
        <a:solidFill>
          <a:srgbClr val="7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</a:rPr>
            <a:t>Dispute</a:t>
          </a:r>
          <a:endParaRPr lang="en-GB" sz="3600" kern="1200" dirty="0">
            <a:solidFill>
              <a:srgbClr val="FFFF00"/>
            </a:solidFill>
          </a:endParaRPr>
        </a:p>
      </dsp:txBody>
      <dsp:txXfrm>
        <a:off x="7498289" y="1126040"/>
        <a:ext cx="2247642" cy="1498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1DE-8B84-4028-818D-F8EEE9BDF85E}">
      <dsp:nvSpPr>
        <dsp:cNvPr id="0" name=""/>
        <dsp:cNvSpPr/>
      </dsp:nvSpPr>
      <dsp:spPr>
        <a:xfrm>
          <a:off x="3039" y="379383"/>
          <a:ext cx="3702662" cy="1481065"/>
        </a:xfrm>
        <a:prstGeom prst="chevron">
          <a:avLst/>
        </a:prstGeom>
        <a:solidFill>
          <a:srgbClr val="A7A7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Clarity</a:t>
          </a:r>
          <a:endParaRPr lang="en-GB" sz="3500" kern="1200" dirty="0"/>
        </a:p>
      </dsp:txBody>
      <dsp:txXfrm>
        <a:off x="743572" y="379383"/>
        <a:ext cx="2221597" cy="1481065"/>
      </dsp:txXfrm>
    </dsp:sp>
    <dsp:sp modelId="{7A6628F2-1969-430D-A0B4-3B6E57FD216D}">
      <dsp:nvSpPr>
        <dsp:cNvPr id="0" name=""/>
        <dsp:cNvSpPr/>
      </dsp:nvSpPr>
      <dsp:spPr>
        <a:xfrm>
          <a:off x="3283790" y="379383"/>
          <a:ext cx="3702662" cy="1481065"/>
        </a:xfrm>
        <a:prstGeom prst="chevron">
          <a:avLst/>
        </a:prstGeom>
        <a:solidFill>
          <a:srgbClr val="2525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Agreement</a:t>
          </a:r>
          <a:endParaRPr lang="en-GB" sz="3500" kern="1200" dirty="0"/>
        </a:p>
      </dsp:txBody>
      <dsp:txXfrm>
        <a:off x="4024323" y="379383"/>
        <a:ext cx="2221597" cy="1481065"/>
      </dsp:txXfrm>
    </dsp:sp>
    <dsp:sp modelId="{78281FC1-D19E-4D86-9BDC-7FB56460FB87}">
      <dsp:nvSpPr>
        <dsp:cNvPr id="0" name=""/>
        <dsp:cNvSpPr/>
      </dsp:nvSpPr>
      <dsp:spPr>
        <a:xfrm>
          <a:off x="6667832" y="379383"/>
          <a:ext cx="3702662" cy="1481065"/>
        </a:xfrm>
        <a:prstGeom prst="chevron">
          <a:avLst/>
        </a:prstGeom>
        <a:solidFill>
          <a:srgbClr val="00008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FFFF00"/>
              </a:solidFill>
            </a:rPr>
            <a:t>No </a:t>
          </a:r>
          <a:r>
            <a:rPr lang="en-US" sz="3600" kern="1200" dirty="0">
              <a:solidFill>
                <a:srgbClr val="FFFF00"/>
              </a:solidFill>
            </a:rPr>
            <a:t>Dispute</a:t>
          </a:r>
          <a:endParaRPr lang="en-GB" sz="4000" kern="1200" dirty="0">
            <a:solidFill>
              <a:srgbClr val="FFFF00"/>
            </a:solidFill>
          </a:endParaRPr>
        </a:p>
      </dsp:txBody>
      <dsp:txXfrm>
        <a:off x="7408365" y="379383"/>
        <a:ext cx="2221597" cy="148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0D6CF-1209-4C2B-9F31-A9167B773C26}">
      <dsp:nvSpPr>
        <dsp:cNvPr id="0" name=""/>
        <dsp:cNvSpPr/>
      </dsp:nvSpPr>
      <dsp:spPr>
        <a:xfrm>
          <a:off x="4389" y="0"/>
          <a:ext cx="5028296" cy="5767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What was planned?</a:t>
          </a:r>
          <a:endParaRPr lang="en-GB" sz="5400" kern="1200" dirty="0"/>
        </a:p>
      </dsp:txBody>
      <dsp:txXfrm>
        <a:off x="4389" y="2306854"/>
        <a:ext cx="5028296" cy="2306854"/>
      </dsp:txXfrm>
    </dsp:sp>
    <dsp:sp modelId="{91AA66C3-6109-4655-BE8D-85D3D57DFB3B}">
      <dsp:nvSpPr>
        <dsp:cNvPr id="0" name=""/>
        <dsp:cNvSpPr/>
      </dsp:nvSpPr>
      <dsp:spPr>
        <a:xfrm>
          <a:off x="1558309" y="346028"/>
          <a:ext cx="1920456" cy="19204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78CA8-75B2-4489-A162-C69EF2042699}">
      <dsp:nvSpPr>
        <dsp:cNvPr id="0" name=""/>
        <dsp:cNvSpPr/>
      </dsp:nvSpPr>
      <dsp:spPr>
        <a:xfrm>
          <a:off x="5183534" y="0"/>
          <a:ext cx="5028296" cy="5767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What actually happened?</a:t>
          </a:r>
          <a:endParaRPr lang="en-GB" sz="5400" kern="1200" dirty="0"/>
        </a:p>
      </dsp:txBody>
      <dsp:txXfrm>
        <a:off x="5183534" y="2306854"/>
        <a:ext cx="5028296" cy="2306854"/>
      </dsp:txXfrm>
    </dsp:sp>
    <dsp:sp modelId="{623D7470-DE45-47FA-A5A6-EE671CED2873}">
      <dsp:nvSpPr>
        <dsp:cNvPr id="0" name=""/>
        <dsp:cNvSpPr/>
      </dsp:nvSpPr>
      <dsp:spPr>
        <a:xfrm>
          <a:off x="6737454" y="346028"/>
          <a:ext cx="1920456" cy="19204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BFE86-4725-4CAA-8430-9A3529BFA1FA}">
      <dsp:nvSpPr>
        <dsp:cNvPr id="0" name=""/>
        <dsp:cNvSpPr/>
      </dsp:nvSpPr>
      <dsp:spPr>
        <a:xfrm>
          <a:off x="408648" y="4354837"/>
          <a:ext cx="9398923" cy="1382815"/>
        </a:xfrm>
        <a:prstGeom prst="leftRight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10/16/2023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4" y="3899000"/>
            <a:ext cx="4471792" cy="135281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Avoidance on Live Construction Projects</a:t>
            </a:r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BA4D48-95A3-309B-6C39-B1B7B5ED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91162"/>
            <a:ext cx="1385356" cy="161884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76CD8D-A051-4A69-9AFD-83D967F1B231}"/>
              </a:ext>
            </a:extLst>
          </p:cNvPr>
          <p:cNvSpPr txBox="1">
            <a:spLocks/>
          </p:cNvSpPr>
          <p:nvPr/>
        </p:nvSpPr>
        <p:spPr>
          <a:xfrm>
            <a:off x="980303" y="1153297"/>
            <a:ext cx="10165492" cy="4184821"/>
          </a:xfrm>
          <a:prstGeom prst="rect">
            <a:avLst/>
          </a:prstGeom>
        </p:spPr>
        <p:txBody>
          <a:bodyPr anchor="ctr"/>
          <a:lstStyle>
            <a:lvl1pPr marL="350044" indent="-350044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929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0358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3787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17216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36674">
              <a:lnSpc>
                <a:spcPct val="100000"/>
              </a:lnSpc>
              <a:spcBef>
                <a:spcPct val="0"/>
              </a:spcBef>
              <a:buClr>
                <a:srgbClr val="AC1A2C"/>
              </a:buClr>
              <a:buNone/>
              <a:defRPr/>
            </a:pPr>
            <a:r>
              <a:rPr lang="en-US" sz="8800" b="1" spc="-23" dirty="0">
                <a:solidFill>
                  <a:srgbClr val="002060"/>
                </a:solidFill>
                <a:latin typeface="Delta Jaeger Book" pitchFamily="50" charset="0"/>
                <a:cs typeface="Arial" panose="020B0604020202020204" pitchFamily="34" charset="0"/>
              </a:rPr>
              <a:t>What actually happened?</a:t>
            </a:r>
          </a:p>
        </p:txBody>
      </p:sp>
    </p:spTree>
    <p:extLst>
      <p:ext uri="{BB962C8B-B14F-4D97-AF65-F5344CB8AC3E}">
        <p14:creationId xmlns:p14="http://schemas.microsoft.com/office/powerpoint/2010/main" val="16006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alistic painting of william shakespeare wearing a construction helmet ">
            <a:extLst>
              <a:ext uri="{FF2B5EF4-FFF2-40B4-BE49-F238E27FC236}">
                <a16:creationId xmlns:a16="http://schemas.microsoft.com/office/drawing/2014/main" id="{8C8335E3-128D-14A6-04BD-630D4F3E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49" y="1898374"/>
            <a:ext cx="3766301" cy="37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DD9EC0E-ACE3-4FCE-ADD1-16F10EAADF55}"/>
              </a:ext>
            </a:extLst>
          </p:cNvPr>
          <p:cNvSpPr txBox="1">
            <a:spLocks/>
          </p:cNvSpPr>
          <p:nvPr/>
        </p:nvSpPr>
        <p:spPr>
          <a:xfrm>
            <a:off x="1632487" y="5506891"/>
            <a:ext cx="8927025" cy="1415859"/>
          </a:xfrm>
          <a:prstGeom prst="rect">
            <a:avLst/>
          </a:prstGeom>
        </p:spPr>
        <p:txBody>
          <a:bodyPr anchor="ctr"/>
          <a:lstStyle>
            <a:lvl1pPr marL="350044" indent="-350044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929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0358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3787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17216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36674">
              <a:lnSpc>
                <a:spcPct val="100000"/>
              </a:lnSpc>
              <a:spcBef>
                <a:spcPct val="0"/>
              </a:spcBef>
              <a:buClr>
                <a:srgbClr val="AC1A2C"/>
              </a:buClr>
              <a:buNone/>
              <a:defRPr/>
            </a:pPr>
            <a:r>
              <a:rPr lang="en-US" sz="2500" b="1" spc="-23" dirty="0">
                <a:solidFill>
                  <a:srgbClr val="002060"/>
                </a:solidFill>
                <a:latin typeface="Delta Jaeger Book" pitchFamily="50" charset="0"/>
                <a:cs typeface="Arial" panose="020B0604020202020204" pitchFamily="34" charset="0"/>
              </a:rPr>
              <a:t>“Defer no time, delays have dangerous ends.” </a:t>
            </a:r>
          </a:p>
          <a:p>
            <a:pPr marL="0" indent="0" algn="ctr" defTabSz="636674">
              <a:lnSpc>
                <a:spcPct val="100000"/>
              </a:lnSpc>
              <a:spcBef>
                <a:spcPct val="0"/>
              </a:spcBef>
              <a:buClr>
                <a:srgbClr val="AC1A2C"/>
              </a:buClr>
              <a:buNone/>
              <a:defRPr/>
            </a:pPr>
            <a:r>
              <a:rPr lang="en-US" sz="2500" b="1" spc="-23" dirty="0">
                <a:solidFill>
                  <a:srgbClr val="002060"/>
                </a:solidFill>
                <a:latin typeface="Delta Jaeger Book" pitchFamily="50" charset="0"/>
                <a:cs typeface="Arial" panose="020B0604020202020204" pitchFamily="34" charset="0"/>
              </a:rPr>
              <a:t>William Shakespeare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E5830-54F7-A588-9397-73A818440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321" y="151405"/>
            <a:ext cx="1385356" cy="16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C4259E-AD90-3DF1-B8D8-FB4135A80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08425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434" y="864704"/>
            <a:ext cx="8034338" cy="773113"/>
          </a:xfrm>
        </p:spPr>
        <p:txBody>
          <a:bodyPr>
            <a:normAutofit/>
          </a:bodyPr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Progress Records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9434" y="1727268"/>
            <a:ext cx="7205218" cy="396785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Parties’ agreement in relation to: </a:t>
            </a:r>
          </a:p>
          <a:p>
            <a:pPr lvl="1">
              <a:lnSpc>
                <a:spcPct val="140000"/>
              </a:lnSpc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Type</a:t>
            </a:r>
          </a:p>
          <a:p>
            <a:pPr lvl="1">
              <a:lnSpc>
                <a:spcPct val="140000"/>
              </a:lnSpc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Frequency</a:t>
            </a:r>
          </a:p>
          <a:p>
            <a:pPr lvl="1">
              <a:lnSpc>
                <a:spcPct val="140000"/>
              </a:lnSpc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Content</a:t>
            </a:r>
          </a:p>
          <a:p>
            <a:pPr lvl="1">
              <a:lnSpc>
                <a:spcPct val="140000"/>
              </a:lnSpc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Format</a:t>
            </a:r>
          </a:p>
          <a:p>
            <a:pPr lvl="1">
              <a:lnSpc>
                <a:spcPct val="140000"/>
              </a:lnSpc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Approval process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Progress of all the off-site and on-site works (i.e., including design and procurement)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Compatible work breakdown structure to the programme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Review of inconsistencies and discrepancies between different records on a regular basis</a:t>
            </a:r>
          </a:p>
          <a:p>
            <a:pPr marL="0" indent="0">
              <a:lnSpc>
                <a:spcPct val="140000"/>
              </a:lnSpc>
              <a:buClr>
                <a:srgbClr val="00008E"/>
              </a:buClr>
              <a:buNone/>
            </a:pPr>
            <a:endParaRPr lang="en-US" sz="1400" dirty="0"/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909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E3E5F2-EDBF-A6BB-EBCB-416EBE94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79277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101" y="795131"/>
            <a:ext cx="5734878" cy="773113"/>
          </a:xfrm>
        </p:spPr>
        <p:txBody>
          <a:bodyPr>
            <a:normAutofit/>
          </a:bodyPr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Programming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101" y="1798120"/>
            <a:ext cx="7401700" cy="365846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Parties’ agreement on the actual progress, or documentation of reasons for differences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Regular intervals based on progress report cut-off dates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No overriding of electronic copies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No discretionary modifications to the logic links and/or remaining activity durations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Issuance of a revised programme, if there are major deviations to the planned progress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Monitoring system for resource utilization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Effective communication and collaboration with all internal and external stakeholders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 lvl="1">
              <a:lnSpc>
                <a:spcPct val="140000"/>
              </a:lnSpc>
              <a:buFont typeface="Nunito" panose="00000500000000000000" pitchFamily="2" charset="0"/>
              <a:buChar char="‒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478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8986A3-CADC-7AB1-AA19-77CA7BC1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44734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87" y="954156"/>
            <a:ext cx="6430617" cy="773113"/>
          </a:xfrm>
        </p:spPr>
        <p:txBody>
          <a:bodyPr/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Daily Site Reports </a:t>
            </a:r>
            <a:r>
              <a:rPr lang="en-US" sz="4000" b="1" i="1" spc="-23" dirty="0">
                <a:solidFill>
                  <a:schemeClr val="bg1">
                    <a:lumMod val="75000"/>
                  </a:schemeClr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(Raw data)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36600"/>
            <a:ext cx="7633253" cy="483255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Weather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Manpower and major equipment list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Site access / handover information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Construction works in progress (i.e., trade and area) 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Work stoppages and reasons (i.e., trade and area)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Key material deliveries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Key design issuances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Start / finish of the key activities on site (e.g., testing and commissioning)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Progress photos of key activities on site (e.g., completion of tower crane installation)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Discovery of delay events (e.g., water leakage affecting foundation works)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Resolution of delay events (e.g., completion of water leakage repair works)</a:t>
            </a:r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4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 lvl="1">
              <a:lnSpc>
                <a:spcPct val="140000"/>
              </a:lnSpc>
              <a:buFont typeface="Nunito" panose="00000500000000000000" pitchFamily="2" charset="0"/>
              <a:buChar char="‒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636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1B164E-6C72-C6CA-23F6-75EB95EA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78904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5313"/>
            <a:ext cx="10853530" cy="773113"/>
          </a:xfrm>
        </p:spPr>
        <p:txBody>
          <a:bodyPr>
            <a:normAutofit/>
          </a:bodyPr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Weekly/Monthly Progress Reports </a:t>
            </a:r>
            <a:r>
              <a:rPr lang="en-US" sz="4000" b="1" i="1" spc="-23" dirty="0">
                <a:solidFill>
                  <a:schemeClr val="bg1">
                    <a:lumMod val="75000"/>
                  </a:schemeClr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(Compiled data)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5809" y="1538426"/>
            <a:ext cx="7746165" cy="514067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1-page dashboard containing overall status of the works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Easy to read and understand (i.e., no unnecessary details and/or long narratives)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Key design submission / approval dates with reference to the programme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Key procurement dates with reference to the programme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Progress percentages of ongoing construction works with reference to the programme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Contemporaneous view on the critical path and the critical works that are being prioritized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Updated S-Curves and manpower/equipment charts with reference to the programme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Color coded progress drawings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Status of major project milestones, partial taking over certificates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Risk register (i.e., likelihood of risks, likely time/cost impact and preventative actions to be taken)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Issue log (i.e., status of issues, time/cost impact and mitigation actions to be taken)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Claims Log (i.e., delay notices and responses, status of claim submissions)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400" dirty="0"/>
          </a:p>
          <a:p>
            <a:pPr>
              <a:lnSpc>
                <a:spcPct val="140000"/>
              </a:lnSpc>
              <a:buClr>
                <a:srgbClr val="00008E"/>
              </a:buClr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>
              <a:lnSpc>
                <a:spcPct val="140000"/>
              </a:lnSpc>
            </a:pPr>
            <a:endParaRPr lang="en-US" sz="1600" dirty="0"/>
          </a:p>
          <a:p>
            <a:pPr lvl="1">
              <a:lnSpc>
                <a:spcPct val="140000"/>
              </a:lnSpc>
              <a:buFont typeface="Nunito" panose="00000500000000000000" pitchFamily="2" charset="0"/>
              <a:buChar char="‒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108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6FA6-3090-F846-AD87-33A631A24702}"/>
              </a:ext>
            </a:extLst>
          </p:cNvPr>
          <p:cNvSpPr txBox="1">
            <a:spLocks/>
          </p:cNvSpPr>
          <p:nvPr/>
        </p:nvSpPr>
        <p:spPr>
          <a:xfrm>
            <a:off x="7114783" y="1039661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2FABBB-7322-5942-EDCB-B2727C37008D}"/>
              </a:ext>
            </a:extLst>
          </p:cNvPr>
          <p:cNvSpPr txBox="1">
            <a:spLocks/>
          </p:cNvSpPr>
          <p:nvPr/>
        </p:nvSpPr>
        <p:spPr>
          <a:xfrm>
            <a:off x="7114784" y="2812899"/>
            <a:ext cx="4471792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spc="-23" dirty="0">
                <a:solidFill>
                  <a:schemeClr val="bg1"/>
                </a:solidFill>
                <a:latin typeface="Delta Jaeger Book" pitchFamily="50" charset="0"/>
                <a:cs typeface="Arial" panose="020B0604020202020204" pitchFamily="34" charset="0"/>
              </a:rPr>
              <a:t>Thank you</a:t>
            </a:r>
            <a:endParaRPr lang="en-TR" sz="4000" b="1" spc="-23" dirty="0">
              <a:solidFill>
                <a:schemeClr val="bg1"/>
              </a:solidFill>
              <a:latin typeface="Delta Jaeger Book" pitchFamily="5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8E67E-7B74-064D-19B0-78100CE9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20" y="477333"/>
            <a:ext cx="1412329" cy="163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CEFD-3FFF-F712-D55E-BF483DBD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594672"/>
            <a:ext cx="5894866" cy="46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4992D-3803-F54D-C2F8-E3E488B8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431" y="5249120"/>
            <a:ext cx="4287724" cy="8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F9EB67-2EAC-2BC2-D9E1-9CB4B80E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20" y="139931"/>
            <a:ext cx="1385356" cy="161884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BA08D1-2428-6E97-A3CF-256F2B364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508806"/>
              </p:ext>
            </p:extLst>
          </p:nvPr>
        </p:nvGraphicFramePr>
        <p:xfrm>
          <a:off x="1661914" y="1327924"/>
          <a:ext cx="8664969" cy="26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C1F5F48-5BC1-4E3D-B3DE-47ACFE1C2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0772" y="3427597"/>
            <a:ext cx="3287255" cy="32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D7C5D1-FE20-6F00-4D57-C511852B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75" y="177848"/>
            <a:ext cx="1385356" cy="161884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B3DEA98-876B-B439-5D03-53B44766E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2689"/>
              </p:ext>
            </p:extLst>
          </p:nvPr>
        </p:nvGraphicFramePr>
        <p:xfrm>
          <a:off x="1158835" y="1869439"/>
          <a:ext cx="9874329" cy="187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5D4D3-7384-7401-F18A-AABBBD175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557" y="3621236"/>
            <a:ext cx="3064885" cy="30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7E76E02-A0AA-50F2-6466-E8F0004603EC}"/>
              </a:ext>
            </a:extLst>
          </p:cNvPr>
          <p:cNvGrpSpPr/>
          <p:nvPr/>
        </p:nvGrpSpPr>
        <p:grpSpPr>
          <a:xfrm>
            <a:off x="1458922" y="2390751"/>
            <a:ext cx="2717989" cy="1933162"/>
            <a:chOff x="45076" y="2708857"/>
            <a:chExt cx="2936383" cy="1002403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45976351-CE13-54C6-F868-A2D58ACC916F}"/>
                </a:ext>
              </a:extLst>
            </p:cNvPr>
            <p:cNvSpPr/>
            <p:nvPr/>
          </p:nvSpPr>
          <p:spPr>
            <a:xfrm>
              <a:off x="45076" y="2708857"/>
              <a:ext cx="2936383" cy="100240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6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B58645-F67A-08E4-1901-6BC166707361}"/>
                </a:ext>
              </a:extLst>
            </p:cNvPr>
            <p:cNvSpPr txBox="1"/>
            <p:nvPr/>
          </p:nvSpPr>
          <p:spPr>
            <a:xfrm>
              <a:off x="798490" y="2770599"/>
              <a:ext cx="1455313" cy="71816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Site</a:t>
              </a:r>
            </a:p>
            <a:p>
              <a:pPr algn="ctr"/>
              <a:r>
                <a:rPr lang="en-US" sz="2800" b="1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Action</a:t>
              </a:r>
            </a:p>
            <a:p>
              <a:pPr algn="ctr"/>
              <a:r>
                <a:rPr lang="en-GB" sz="2800" b="1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(easy)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9AC955-D0FB-556F-639E-874BD3C32721}"/>
              </a:ext>
            </a:extLst>
          </p:cNvPr>
          <p:cNvGrpSpPr/>
          <p:nvPr/>
        </p:nvGrpSpPr>
        <p:grpSpPr>
          <a:xfrm>
            <a:off x="8255013" y="2390751"/>
            <a:ext cx="2936383" cy="1933162"/>
            <a:chOff x="45076" y="2708857"/>
            <a:chExt cx="2936383" cy="1002403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3279EDC9-1B99-9A8F-D811-F31DA54D9794}"/>
                </a:ext>
              </a:extLst>
            </p:cNvPr>
            <p:cNvSpPr/>
            <p:nvPr/>
          </p:nvSpPr>
          <p:spPr>
            <a:xfrm>
              <a:off x="45076" y="2708857"/>
              <a:ext cx="2936383" cy="1002403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dirty="0">
                <a:solidFill>
                  <a:srgbClr val="FFFFFF"/>
                </a:solidFill>
                <a:highlight>
                  <a:srgbClr val="F5F5F5"/>
                </a:highlight>
                <a:latin typeface="Arial" panose="020B060402020202020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8DE00D-3E74-539C-2D78-D3CA3D97A114}"/>
                </a:ext>
              </a:extLst>
            </p:cNvPr>
            <p:cNvSpPr txBox="1"/>
            <p:nvPr/>
          </p:nvSpPr>
          <p:spPr>
            <a:xfrm>
              <a:off x="798490" y="2850396"/>
              <a:ext cx="1455313" cy="55857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Action:</a:t>
              </a:r>
            </a:p>
            <a:p>
              <a:pPr algn="ctr"/>
              <a:r>
                <a:rPr lang="en-US" sz="1600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Mediation</a:t>
              </a:r>
            </a:p>
            <a:p>
              <a:pPr algn="ctr"/>
              <a:r>
                <a:rPr lang="en-US" sz="1600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Arbitration</a:t>
              </a:r>
            </a:p>
            <a:p>
              <a:pPr algn="ctr"/>
              <a:r>
                <a:rPr lang="en-US" sz="1600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Litigation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5B3102-1A4D-780C-79C3-B0FD521A5D3A}"/>
              </a:ext>
            </a:extLst>
          </p:cNvPr>
          <p:cNvGrpSpPr/>
          <p:nvPr/>
        </p:nvGrpSpPr>
        <p:grpSpPr>
          <a:xfrm>
            <a:off x="4803873" y="2390751"/>
            <a:ext cx="2936383" cy="1933162"/>
            <a:chOff x="45076" y="2708857"/>
            <a:chExt cx="2936383" cy="10024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835DC253-7D79-431A-B4AE-7A3F0CD8DFFE}"/>
                </a:ext>
              </a:extLst>
            </p:cNvPr>
            <p:cNvSpPr/>
            <p:nvPr/>
          </p:nvSpPr>
          <p:spPr>
            <a:xfrm>
              <a:off x="45076" y="2708857"/>
              <a:ext cx="2936383" cy="1002403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14E9E2-40BD-9EE4-0664-B028F0E3B05B}"/>
                </a:ext>
              </a:extLst>
            </p:cNvPr>
            <p:cNvSpPr txBox="1"/>
            <p:nvPr/>
          </p:nvSpPr>
          <p:spPr>
            <a:xfrm>
              <a:off x="798491" y="2914233"/>
              <a:ext cx="1429556" cy="430897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Action:</a:t>
              </a:r>
            </a:p>
            <a:p>
              <a:pPr algn="ctr"/>
              <a:r>
                <a:rPr lang="en-US" sz="1600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Settlement</a:t>
              </a:r>
            </a:p>
            <a:p>
              <a:pPr algn="ctr"/>
              <a:r>
                <a:rPr lang="en-US" sz="1600" dirty="0">
                  <a:solidFill>
                    <a:srgbClr val="666666">
                      <a:lumMod val="75000"/>
                    </a:srgbClr>
                  </a:solidFill>
                  <a:latin typeface="Arial" panose="020B0604020202020204"/>
                </a:rPr>
                <a:t>Negotiations</a:t>
              </a:r>
              <a:endParaRPr lang="en-GB" sz="1600" dirty="0">
                <a:solidFill>
                  <a:srgbClr val="666666">
                    <a:lumMod val="75000"/>
                  </a:srgbClr>
                </a:solidFill>
                <a:latin typeface="Arial" panose="020B0604020202020204"/>
              </a:endParaRP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4BB6737-9425-1CE6-32FC-FD7C7AB04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719265"/>
              </p:ext>
            </p:extLst>
          </p:nvPr>
        </p:nvGraphicFramePr>
        <p:xfrm>
          <a:off x="1085298" y="-684445"/>
          <a:ext cx="10495145" cy="385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E6C7CAA-B9B2-634D-C156-547840589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375710"/>
              </p:ext>
            </p:extLst>
          </p:nvPr>
        </p:nvGraphicFramePr>
        <p:xfrm>
          <a:off x="1085298" y="4253189"/>
          <a:ext cx="10373534" cy="223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35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1CF578-45D0-EAB3-87C2-563932A26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41467"/>
            <a:ext cx="1385356" cy="16188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AC587A-4E75-A9E1-4FAB-10C4455A4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90882"/>
              </p:ext>
            </p:extLst>
          </p:nvPr>
        </p:nvGraphicFramePr>
        <p:xfrm>
          <a:off x="1094331" y="407774"/>
          <a:ext cx="10216221" cy="5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4EC1027-018E-9124-C08F-E66D2305CD43}"/>
              </a:ext>
            </a:extLst>
          </p:cNvPr>
          <p:cNvSpPr txBox="1"/>
          <p:nvPr/>
        </p:nvSpPr>
        <p:spPr>
          <a:xfrm>
            <a:off x="2543079" y="5205236"/>
            <a:ext cx="710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/>
              </a:rPr>
              <a:t>Documentation and Processes</a:t>
            </a:r>
            <a:endParaRPr lang="en-GB" sz="320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586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76CD8D-A051-4A69-9AFD-83D967F1B231}"/>
              </a:ext>
            </a:extLst>
          </p:cNvPr>
          <p:cNvSpPr txBox="1">
            <a:spLocks/>
          </p:cNvSpPr>
          <p:nvPr/>
        </p:nvSpPr>
        <p:spPr>
          <a:xfrm>
            <a:off x="980303" y="1153297"/>
            <a:ext cx="10165492" cy="4184821"/>
          </a:xfrm>
          <a:prstGeom prst="rect">
            <a:avLst/>
          </a:prstGeom>
        </p:spPr>
        <p:txBody>
          <a:bodyPr anchor="ctr"/>
          <a:lstStyle>
            <a:lvl1pPr marL="350044" indent="-350044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929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0358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3787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17216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36674">
              <a:lnSpc>
                <a:spcPct val="100000"/>
              </a:lnSpc>
              <a:spcBef>
                <a:spcPct val="0"/>
              </a:spcBef>
              <a:buClr>
                <a:srgbClr val="AC1A2C"/>
              </a:buClr>
              <a:buNone/>
              <a:defRPr/>
            </a:pPr>
            <a:r>
              <a:rPr lang="en-US" sz="8800" b="1" spc="-23" dirty="0">
                <a:solidFill>
                  <a:srgbClr val="002060"/>
                </a:solidFill>
                <a:latin typeface="Delta Jaeger Book" pitchFamily="50" charset="0"/>
                <a:cs typeface="Arial" panose="020B0604020202020204" pitchFamily="34" charset="0"/>
              </a:rPr>
              <a:t>What was planned?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37AF43-1AC5-ADFC-5C19-40BC3CC4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96" y="343875"/>
            <a:ext cx="1385356" cy="16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748F7-8EAC-AD8D-D8A1-0057C0975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213449"/>
            <a:ext cx="1385356" cy="1618843"/>
          </a:xfrm>
          <a:prstGeom prst="rect">
            <a:avLst/>
          </a:prstGeom>
        </p:spPr>
      </p:pic>
      <p:pic>
        <p:nvPicPr>
          <p:cNvPr id="2052" name="Picture 4" descr="realistic painting of albert einstein wearing a helmet and looking at a construction schedule">
            <a:extLst>
              <a:ext uri="{FF2B5EF4-FFF2-40B4-BE49-F238E27FC236}">
                <a16:creationId xmlns:a16="http://schemas.microsoft.com/office/drawing/2014/main" id="{5065E6BA-A130-BEE3-2D4A-B8EB1C1E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19" y="1933098"/>
            <a:ext cx="3950562" cy="395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2C604FD-C6ED-B7DF-B437-FFF9BA001892}"/>
              </a:ext>
            </a:extLst>
          </p:cNvPr>
          <p:cNvSpPr txBox="1">
            <a:spLocks/>
          </p:cNvSpPr>
          <p:nvPr/>
        </p:nvSpPr>
        <p:spPr>
          <a:xfrm>
            <a:off x="1750915" y="5648744"/>
            <a:ext cx="8927025" cy="1415859"/>
          </a:xfrm>
          <a:prstGeom prst="rect">
            <a:avLst/>
          </a:prstGeom>
        </p:spPr>
        <p:txBody>
          <a:bodyPr anchor="ctr"/>
          <a:lstStyle>
            <a:lvl1pPr marL="350044" indent="-350044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6929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2pPr>
            <a:lvl3pPr marL="10358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3pPr>
            <a:lvl4pPr marL="13787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4pPr>
            <a:lvl5pPr marL="1721644" indent="-350044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36674">
              <a:lnSpc>
                <a:spcPct val="100000"/>
              </a:lnSpc>
              <a:spcBef>
                <a:spcPct val="0"/>
              </a:spcBef>
              <a:buClr>
                <a:srgbClr val="AC1A2C"/>
              </a:buClr>
              <a:buNone/>
              <a:defRPr/>
            </a:pPr>
            <a:r>
              <a:rPr lang="en-US" sz="2500" b="1" spc="-23" dirty="0">
                <a:solidFill>
                  <a:srgbClr val="002060"/>
                </a:solidFill>
                <a:latin typeface="Delta Jaeger Book" pitchFamily="50" charset="0"/>
                <a:cs typeface="Arial" panose="020B0604020202020204" pitchFamily="34" charset="0"/>
              </a:rPr>
              <a:t>“Everything should be made as simple as possible, but not simpler.”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51847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C0125A-2B63-E903-B261-3D1E47BD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189470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68" y="189470"/>
            <a:ext cx="12144332" cy="773113"/>
          </a:xfrm>
        </p:spPr>
        <p:txBody>
          <a:bodyPr>
            <a:noAutofit/>
          </a:bodyPr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Baseline Programme – Programming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44468" y="890634"/>
            <a:ext cx="11899863" cy="577789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Submit/approve as early as possible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The </a:t>
            </a:r>
            <a:r>
              <a:rPr lang="en-US" sz="1400" i="1" dirty="0"/>
              <a:t>Data Date </a:t>
            </a:r>
            <a:r>
              <a:rPr lang="en-US" sz="1400" dirty="0"/>
              <a:t>should be the project commencement date (i.e., no activity with actual progress)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A software with critical path calculation capability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100% of the scope of works including design, authority approvals, temporary works, mock-ups, procurement, manufacturing, installation, construction and commissioning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Easy to understand and monitor (i.e., single-trade activities reasonably broken down into areas)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Realistic project calendar (i.e., weekends, holidays, low productivity periods such as Ramadan, CNY)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Limited activity durations based on reliable productivity assumptions (e.g., max. 30 days)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No activity labelled as “</a:t>
            </a:r>
            <a:r>
              <a:rPr lang="en-US" sz="1400" i="1" dirty="0"/>
              <a:t>TBC</a:t>
            </a:r>
            <a:r>
              <a:rPr lang="en-US" sz="1400" dirty="0"/>
              <a:t>”, “</a:t>
            </a:r>
            <a:r>
              <a:rPr lang="en-US" sz="1400" i="1" dirty="0"/>
              <a:t>TBD</a:t>
            </a:r>
            <a:r>
              <a:rPr lang="en-US" sz="1400" dirty="0"/>
              <a:t>”, “</a:t>
            </a:r>
            <a:r>
              <a:rPr lang="en-US" sz="1400" i="1" dirty="0"/>
              <a:t>Tentative</a:t>
            </a:r>
            <a:r>
              <a:rPr lang="en-US" sz="1400" dirty="0"/>
              <a:t>” etc.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Appropriate use of logic links (i.e., resource constraints and physical constraints only, no discretionary links and/or open ended activities) 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A clear, continuous and dynamic critical path (e.g., no unnecessary interim activity constraints)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Resource assignments (i.e., manhours) cross-checked with historical data on a holistic basis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No contingency activity (i.e., contingency durations should be incorporated into the productivity assumptions)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Effective communication and collaboration with all internal and external stakeholders</a:t>
            </a:r>
          </a:p>
        </p:txBody>
      </p:sp>
    </p:spTree>
    <p:extLst>
      <p:ext uri="{BB962C8B-B14F-4D97-AF65-F5344CB8AC3E}">
        <p14:creationId xmlns:p14="http://schemas.microsoft.com/office/powerpoint/2010/main" val="32904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A6809C-7993-ECD7-BBF4-60640476D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322" y="207371"/>
            <a:ext cx="1385356" cy="16188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0952F-EFD5-4DE0-90AA-3E12227A8D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3680"/>
            <a:ext cx="12192000" cy="773113"/>
          </a:xfrm>
        </p:spPr>
        <p:txBody>
          <a:bodyPr>
            <a:normAutofit/>
          </a:bodyPr>
          <a:lstStyle/>
          <a:p>
            <a:r>
              <a:rPr lang="en-US" sz="4000" b="1" spc="-23" dirty="0">
                <a:solidFill>
                  <a:srgbClr val="002060"/>
                </a:solidFill>
                <a:latin typeface="Delta Jaeger Book" pitchFamily="50" charset="0"/>
                <a:ea typeface="+mn-ea"/>
                <a:cs typeface="Arial" panose="020B0604020202020204" pitchFamily="34" charset="0"/>
              </a:rPr>
              <a:t>Baseline Programme – Project Management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8D237-2571-4BF7-ACEE-C69B4D93BEB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4550" y="932504"/>
            <a:ext cx="12047449" cy="545465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Sufficient time for the activities carried out by Others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Provision of site access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Statutory approvals from authorities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Design/`material approvals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Works carried out by other contractors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Clear definitions for the interim project milestones and the final completion date (e.g., operation start, category A/B/C punch list items, temporary occupation permit, certificate of statutory completion) 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Project management tools with reference to the programme (e.g., S-curves, manpower/equipment charts) </a:t>
            </a:r>
          </a:p>
          <a:p>
            <a:pPr>
              <a:lnSpc>
                <a:spcPct val="140000"/>
              </a:lnSpc>
              <a:buClr>
                <a:srgbClr val="002060"/>
              </a:buClr>
            </a:pPr>
            <a:r>
              <a:rPr lang="en-US" sz="1400" dirty="0"/>
              <a:t>A programme narrative (e.g., key assumptions and interfaces, drawings, method statements, flowline diagrams, programme risks)</a:t>
            </a:r>
          </a:p>
          <a:p>
            <a:pPr>
              <a:lnSpc>
                <a:spcPct val="140000"/>
              </a:lnSpc>
              <a:buClr>
                <a:srgbClr val="00008E"/>
              </a:buClr>
            </a:pPr>
            <a:r>
              <a:rPr lang="en-US" sz="1400" dirty="0"/>
              <a:t>Revised programme(s) to consider: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Changes to the scope of works (e.g., variation order)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Changes to the planned sequence of the works (e.g., partially affecting design issues)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Changes to the planned rate of progress (e.g., Covid-19)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Mitigation of delays (e.g., acceleration programme, recovery programme)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buClr>
                <a:srgbClr val="00008E"/>
              </a:buClr>
              <a:buFont typeface="Nunito" panose="00000500000000000000" pitchFamily="2" charset="0"/>
              <a:buChar char="‒"/>
            </a:pPr>
            <a:r>
              <a:rPr lang="en-US" sz="1400" dirty="0"/>
              <a:t>Incorporation of the actual delays which cannot be mitigated (i.e., extended project duration but not necessarily an “</a:t>
            </a:r>
            <a:r>
              <a:rPr lang="en-US" sz="1400" i="1" dirty="0"/>
              <a:t>Extension of Time</a:t>
            </a:r>
            <a:r>
              <a:rPr lang="en-US" sz="1400" dirty="0"/>
              <a:t>”)</a:t>
            </a:r>
          </a:p>
          <a:p>
            <a:pPr marL="350044" lvl="1">
              <a:lnSpc>
                <a:spcPct val="140000"/>
              </a:lnSpc>
              <a:spcBef>
                <a:spcPts val="750"/>
              </a:spcBef>
              <a:buClr>
                <a:srgbClr val="00008E"/>
              </a:buClr>
            </a:pPr>
            <a:r>
              <a:rPr lang="en-US" sz="1400" dirty="0"/>
              <a:t>Agreement by parties in relation to deviations from the original baseline programme</a:t>
            </a:r>
          </a:p>
          <a:p>
            <a:pPr marL="350044" lvl="1">
              <a:lnSpc>
                <a:spcPct val="140000"/>
              </a:lnSpc>
              <a:spcBef>
                <a:spcPts val="750"/>
              </a:spcBef>
              <a:buClr>
                <a:srgbClr val="00008E"/>
              </a:buClr>
            </a:pPr>
            <a:r>
              <a:rPr lang="en-US" sz="1400" dirty="0"/>
              <a:t>Upon agreement by parties, incorporation of the revised programme(s) for monitoring</a:t>
            </a:r>
          </a:p>
        </p:txBody>
      </p:sp>
    </p:spTree>
    <p:extLst>
      <p:ext uri="{BB962C8B-B14F-4D97-AF65-F5344CB8AC3E}">
        <p14:creationId xmlns:p14="http://schemas.microsoft.com/office/powerpoint/2010/main" val="166570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958</Words>
  <Application>Microsoft Office PowerPoint</Application>
  <PresentationFormat>Geniş ekran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Delta Jaeger Book</vt:lpstr>
      <vt:lpstr>Nunito</vt:lpstr>
      <vt:lpstr>Wingdings</vt:lpstr>
      <vt:lpstr>Office Theme</vt:lpstr>
      <vt:lpstr>Dispute Avoidance on Live Construction Projects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Baseline Programme – Programming Perspective</vt:lpstr>
      <vt:lpstr>Baseline Programme – Project Management Perspective</vt:lpstr>
      <vt:lpstr>PowerPoint Sunusu</vt:lpstr>
      <vt:lpstr>PowerPoint Sunusu</vt:lpstr>
      <vt:lpstr>Progress Records</vt:lpstr>
      <vt:lpstr>Programming Updates</vt:lpstr>
      <vt:lpstr>Daily Site Reports (Raw data)</vt:lpstr>
      <vt:lpstr>Weekly/Monthly Progress Reports (Compiled data)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Muhammet Bembeyaz</cp:lastModifiedBy>
  <cp:revision>4</cp:revision>
  <dcterms:created xsi:type="dcterms:W3CDTF">2023-08-28T12:48:48Z</dcterms:created>
  <dcterms:modified xsi:type="dcterms:W3CDTF">2023-10-16T12:13:48Z</dcterms:modified>
</cp:coreProperties>
</file>